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2" r:id="rId11"/>
    <p:sldId id="263" r:id="rId12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278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8F4E03-B60A-41D5-81A0-DD2AE3247CDF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53A2B7-EF72-4244-B33C-E917A0FD0326}">
      <dgm:prSet/>
      <dgm:spPr/>
      <dgm:t>
        <a:bodyPr/>
        <a:lstStyle/>
        <a:p>
          <a:r>
            <a:rPr lang="hu-HU" b="0" i="1" baseline="0" dirty="0">
              <a:solidFill>
                <a:schemeClr val="tx1"/>
              </a:solidFill>
            </a:rPr>
            <a:t>&lt;</a:t>
          </a:r>
          <a:r>
            <a:rPr lang="hu-HU" b="0" i="1" baseline="0" dirty="0" err="1">
              <a:solidFill>
                <a:schemeClr val="tx1"/>
              </a:solidFill>
            </a:rPr>
            <a:t>button</a:t>
          </a:r>
          <a:r>
            <a:rPr lang="hu-HU" b="0" i="1" baseline="0" dirty="0">
              <a:solidFill>
                <a:schemeClr val="tx1"/>
              </a:solidFill>
            </a:rPr>
            <a:t>  </a:t>
          </a:r>
          <a:r>
            <a:rPr lang="hu-HU" b="0" i="1" baseline="0" dirty="0" err="1">
              <a:solidFill>
                <a:schemeClr val="tx1"/>
              </a:solidFill>
            </a:rPr>
            <a:t>id</a:t>
          </a:r>
          <a:r>
            <a:rPr lang="hu-HU" b="0" i="1" baseline="0" dirty="0">
              <a:solidFill>
                <a:schemeClr val="tx1"/>
              </a:solidFill>
            </a:rPr>
            <a:t>="</a:t>
          </a:r>
          <a:r>
            <a:rPr lang="hu-HU" b="0" i="1" baseline="0" dirty="0" err="1">
              <a:solidFill>
                <a:schemeClr val="tx1"/>
              </a:solidFill>
            </a:rPr>
            <a:t>reaktorInditasGomb</a:t>
          </a:r>
          <a:r>
            <a:rPr lang="hu-HU" b="0" i="1" baseline="0" dirty="0">
              <a:solidFill>
                <a:schemeClr val="tx1"/>
              </a:solidFill>
            </a:rPr>
            <a:t>"&gt;Reaktor beindítása&lt;/</a:t>
          </a:r>
          <a:r>
            <a:rPr lang="hu-HU" b="0" i="1" baseline="0" dirty="0" err="1">
              <a:solidFill>
                <a:schemeClr val="tx1"/>
              </a:solidFill>
            </a:rPr>
            <a:t>button</a:t>
          </a:r>
          <a:r>
            <a:rPr lang="hu-HU" b="0" i="1" baseline="0" dirty="0">
              <a:solidFill>
                <a:schemeClr val="tx1"/>
              </a:solidFill>
            </a:rPr>
            <a:t>&gt;</a:t>
          </a:r>
          <a:r>
            <a:rPr lang="hu-HU" i="1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D9E35F05-AF18-4CF3-9DBF-070E6BEBE19F}" type="parTrans" cxnId="{74B55A44-814C-4501-B86D-02B83ACD57BF}">
      <dgm:prSet/>
      <dgm:spPr/>
      <dgm:t>
        <a:bodyPr/>
        <a:lstStyle/>
        <a:p>
          <a:endParaRPr lang="en-US"/>
        </a:p>
      </dgm:t>
    </dgm:pt>
    <dgm:pt modelId="{71E80D35-7867-4E86-A6B1-C3F309761C09}" type="sibTrans" cxnId="{74B55A44-814C-4501-B86D-02B83ACD57BF}">
      <dgm:prSet/>
      <dgm:spPr/>
      <dgm:t>
        <a:bodyPr/>
        <a:lstStyle/>
        <a:p>
          <a:endParaRPr lang="en-US"/>
        </a:p>
      </dgm:t>
    </dgm:pt>
    <dgm:pt modelId="{F4FD6A46-3C2B-43CE-B224-304CA2BCCF0B}">
      <dgm:prSet/>
      <dgm:spPr/>
      <dgm:t>
        <a:bodyPr/>
        <a:lstStyle/>
        <a:p>
          <a:r>
            <a:rPr lang="hu-HU" b="1" i="0" u="sng" baseline="0" dirty="0">
              <a:solidFill>
                <a:schemeClr val="tx1"/>
              </a:solidFill>
            </a:rPr>
            <a:t>A reaktor indításához használt gomb.</a:t>
          </a:r>
          <a:endParaRPr lang="en-US" dirty="0">
            <a:solidFill>
              <a:schemeClr val="tx1"/>
            </a:solidFill>
          </a:endParaRPr>
        </a:p>
      </dgm:t>
    </dgm:pt>
    <dgm:pt modelId="{35B6B602-2D0A-4904-84C3-2E8433BA1546}" type="parTrans" cxnId="{2FB0F80A-7041-4BFA-A612-3D951C1EF726}">
      <dgm:prSet/>
      <dgm:spPr/>
      <dgm:t>
        <a:bodyPr/>
        <a:lstStyle/>
        <a:p>
          <a:endParaRPr lang="en-US"/>
        </a:p>
      </dgm:t>
    </dgm:pt>
    <dgm:pt modelId="{FFBAF912-61A8-4BB8-855B-4AC13C5EF68E}" type="sibTrans" cxnId="{2FB0F80A-7041-4BFA-A612-3D951C1EF726}">
      <dgm:prSet/>
      <dgm:spPr/>
      <dgm:t>
        <a:bodyPr/>
        <a:lstStyle/>
        <a:p>
          <a:endParaRPr lang="en-US"/>
        </a:p>
      </dgm:t>
    </dgm:pt>
    <dgm:pt modelId="{F3805F44-94D2-4EE6-88B0-F563668E00A4}">
      <dgm:prSet/>
      <dgm:spPr/>
      <dgm:t>
        <a:bodyPr/>
        <a:lstStyle/>
        <a:p>
          <a:r>
            <a:rPr lang="hu-HU" b="0" i="0" baseline="0" dirty="0">
              <a:solidFill>
                <a:schemeClr val="tx1"/>
              </a:solidFill>
            </a:rPr>
            <a:t>&lt;</a:t>
          </a:r>
          <a:r>
            <a:rPr lang="hu-HU" b="0" i="0" baseline="0" dirty="0" err="1">
              <a:solidFill>
                <a:schemeClr val="tx1"/>
              </a:solidFill>
            </a:rPr>
            <a:t>button</a:t>
          </a:r>
          <a:r>
            <a:rPr lang="hu-HU" b="0" i="0" baseline="0" dirty="0">
              <a:solidFill>
                <a:schemeClr val="tx1"/>
              </a:solidFill>
            </a:rPr>
            <a:t> </a:t>
          </a:r>
          <a:r>
            <a:rPr lang="hu-HU" b="0" i="0" baseline="0" dirty="0" err="1">
              <a:solidFill>
                <a:schemeClr val="tx1"/>
              </a:solidFill>
            </a:rPr>
            <a:t>id</a:t>
          </a:r>
          <a:r>
            <a:rPr lang="hu-HU" b="0" i="0" baseline="0" dirty="0">
              <a:solidFill>
                <a:schemeClr val="tx1"/>
              </a:solidFill>
            </a:rPr>
            <a:t>="</a:t>
          </a:r>
          <a:r>
            <a:rPr lang="hu-HU" b="0" i="0" baseline="0" dirty="0" err="1">
              <a:solidFill>
                <a:schemeClr val="tx1"/>
              </a:solidFill>
            </a:rPr>
            <a:t>reaktorLeallitasGomb</a:t>
          </a:r>
          <a:r>
            <a:rPr lang="hu-HU" b="0" i="0" baseline="0" dirty="0">
              <a:solidFill>
                <a:schemeClr val="tx1"/>
              </a:solidFill>
            </a:rPr>
            <a:t>" </a:t>
          </a:r>
          <a:r>
            <a:rPr lang="hu-HU" b="0" i="0" baseline="0" dirty="0" err="1">
              <a:solidFill>
                <a:schemeClr val="tx1"/>
              </a:solidFill>
            </a:rPr>
            <a:t>disabled</a:t>
          </a:r>
          <a:r>
            <a:rPr lang="hu-HU" b="0" i="0" baseline="0" dirty="0">
              <a:solidFill>
                <a:schemeClr val="tx1"/>
              </a:solidFill>
            </a:rPr>
            <a:t>&gt;Reaktor leállítása&lt;/</a:t>
          </a:r>
          <a:r>
            <a:rPr lang="hu-HU" b="0" i="0" baseline="0" dirty="0" err="1">
              <a:solidFill>
                <a:schemeClr val="tx1"/>
              </a:solidFill>
            </a:rPr>
            <a:t>button</a:t>
          </a:r>
          <a:r>
            <a:rPr lang="hu-HU" b="0" i="0" baseline="0" dirty="0">
              <a:solidFill>
                <a:schemeClr val="tx1"/>
              </a:solidFill>
            </a:rPr>
            <a:t>&gt;</a:t>
          </a:r>
          <a:r>
            <a:rPr lang="hu-HU" dirty="0">
              <a:solidFill>
                <a:schemeClr val="tx1"/>
              </a:solidFill>
            </a:rPr>
            <a:t> </a:t>
          </a:r>
          <a:r>
            <a:rPr lang="hu-HU" b="0" i="0" baseline="0" dirty="0">
              <a:solidFill>
                <a:schemeClr val="tx1"/>
              </a:solidFill>
            </a:rPr>
            <a:t> </a:t>
          </a:r>
          <a:endParaRPr lang="en-US" dirty="0">
            <a:solidFill>
              <a:schemeClr val="tx1"/>
            </a:solidFill>
          </a:endParaRPr>
        </a:p>
      </dgm:t>
    </dgm:pt>
    <dgm:pt modelId="{125CCF35-2AFE-4E71-805B-66BE55E0EFFB}" type="parTrans" cxnId="{DC3A9BA6-96C8-47F6-A4E1-B4DC3F605952}">
      <dgm:prSet/>
      <dgm:spPr/>
      <dgm:t>
        <a:bodyPr/>
        <a:lstStyle/>
        <a:p>
          <a:endParaRPr lang="en-US"/>
        </a:p>
      </dgm:t>
    </dgm:pt>
    <dgm:pt modelId="{F35CDB66-2EFE-4DC2-B823-697183A1DCDF}" type="sibTrans" cxnId="{DC3A9BA6-96C8-47F6-A4E1-B4DC3F605952}">
      <dgm:prSet/>
      <dgm:spPr/>
      <dgm:t>
        <a:bodyPr/>
        <a:lstStyle/>
        <a:p>
          <a:endParaRPr lang="en-US"/>
        </a:p>
      </dgm:t>
    </dgm:pt>
    <dgm:pt modelId="{91B25613-CA53-42B2-BAB6-CFC59BC0314B}">
      <dgm:prSet/>
      <dgm:spPr/>
      <dgm:t>
        <a:bodyPr/>
        <a:lstStyle/>
        <a:p>
          <a:r>
            <a:rPr lang="hu-HU" b="1" u="sng" baseline="0" dirty="0">
              <a:solidFill>
                <a:schemeClr val="tx1"/>
              </a:solidFill>
            </a:rPr>
            <a:t>A leállítás gomb kezdetben inaktív, majd aktiválódik, ha a reaktor elindul(nem állhat le bizonyos hőfok esetén).</a:t>
          </a:r>
          <a:endParaRPr lang="en-US" dirty="0">
            <a:solidFill>
              <a:schemeClr val="tx1"/>
            </a:solidFill>
          </a:endParaRPr>
        </a:p>
      </dgm:t>
    </dgm:pt>
    <dgm:pt modelId="{BDFFF089-CC3E-4378-A075-86DC2BA885DD}" type="parTrans" cxnId="{B355C1A7-7F63-4188-8E8C-48B2E078B63C}">
      <dgm:prSet/>
      <dgm:spPr/>
      <dgm:t>
        <a:bodyPr/>
        <a:lstStyle/>
        <a:p>
          <a:endParaRPr lang="en-US"/>
        </a:p>
      </dgm:t>
    </dgm:pt>
    <dgm:pt modelId="{A177057A-D48D-42AA-B5BB-8CC1EFD3B6BD}" type="sibTrans" cxnId="{B355C1A7-7F63-4188-8E8C-48B2E078B63C}">
      <dgm:prSet/>
      <dgm:spPr/>
      <dgm:t>
        <a:bodyPr/>
        <a:lstStyle/>
        <a:p>
          <a:endParaRPr lang="en-US"/>
        </a:p>
      </dgm:t>
    </dgm:pt>
    <dgm:pt modelId="{21B81754-485D-46D1-9381-9C79BC95CF01}">
      <dgm:prSet/>
      <dgm:spPr/>
      <dgm:t>
        <a:bodyPr/>
        <a:lstStyle/>
        <a:p>
          <a:r>
            <a:rPr lang="hu-HU" b="0" i="1" baseline="0" dirty="0">
              <a:solidFill>
                <a:schemeClr val="tx1"/>
              </a:solidFill>
            </a:rPr>
            <a:t>&lt;</a:t>
          </a:r>
          <a:r>
            <a:rPr lang="hu-HU" b="0" i="1" baseline="0" dirty="0" err="1">
              <a:solidFill>
                <a:schemeClr val="tx1"/>
              </a:solidFill>
            </a:rPr>
            <a:t>button</a:t>
          </a:r>
          <a:r>
            <a:rPr lang="hu-HU" b="0" i="1" baseline="0" dirty="0">
              <a:solidFill>
                <a:schemeClr val="tx1"/>
              </a:solidFill>
            </a:rPr>
            <a:t> </a:t>
          </a:r>
          <a:r>
            <a:rPr lang="hu-HU" b="0" i="1" baseline="0" dirty="0" err="1">
              <a:solidFill>
                <a:schemeClr val="tx1"/>
              </a:solidFill>
            </a:rPr>
            <a:t>id</a:t>
          </a:r>
          <a:r>
            <a:rPr lang="hu-HU" b="0" i="1" baseline="0" dirty="0">
              <a:solidFill>
                <a:schemeClr val="tx1"/>
              </a:solidFill>
            </a:rPr>
            <a:t>="</a:t>
          </a:r>
          <a:r>
            <a:rPr lang="hu-HU" b="0" i="1" baseline="0" dirty="0" err="1">
              <a:solidFill>
                <a:schemeClr val="tx1"/>
              </a:solidFill>
            </a:rPr>
            <a:t>hutovizGomb</a:t>
          </a:r>
          <a:r>
            <a:rPr lang="hu-HU" b="0" i="1" baseline="0" dirty="0">
              <a:solidFill>
                <a:schemeClr val="tx1"/>
              </a:solidFill>
            </a:rPr>
            <a:t>" </a:t>
          </a:r>
          <a:r>
            <a:rPr lang="hu-HU" b="0" i="1" baseline="0" dirty="0" err="1">
              <a:solidFill>
                <a:schemeClr val="tx1"/>
              </a:solidFill>
            </a:rPr>
            <a:t>disabled</a:t>
          </a:r>
          <a:r>
            <a:rPr lang="hu-HU" b="0" i="1" baseline="0" dirty="0">
              <a:solidFill>
                <a:schemeClr val="tx1"/>
              </a:solidFill>
            </a:rPr>
            <a:t>&gt;Hűtővíz beengedése&lt;/</a:t>
          </a:r>
          <a:r>
            <a:rPr lang="hu-HU" b="0" i="1" baseline="0" dirty="0" err="1">
              <a:solidFill>
                <a:schemeClr val="tx1"/>
              </a:solidFill>
            </a:rPr>
            <a:t>button</a:t>
          </a:r>
          <a:r>
            <a:rPr lang="hu-HU" b="0" i="1" baseline="0" dirty="0"/>
            <a:t>&gt;</a:t>
          </a:r>
          <a:r>
            <a:rPr lang="hu-HU" i="1" dirty="0"/>
            <a:t> </a:t>
          </a:r>
          <a:endParaRPr lang="en-US" dirty="0"/>
        </a:p>
      </dgm:t>
    </dgm:pt>
    <dgm:pt modelId="{D9922693-C72C-4DF8-AA5A-F33276CAF688}" type="parTrans" cxnId="{4DB29BF9-161A-444F-88E3-23700DD4C2B2}">
      <dgm:prSet/>
      <dgm:spPr/>
      <dgm:t>
        <a:bodyPr/>
        <a:lstStyle/>
        <a:p>
          <a:endParaRPr lang="en-US"/>
        </a:p>
      </dgm:t>
    </dgm:pt>
    <dgm:pt modelId="{8F552D7C-7C07-4953-9365-47ECF80038E8}" type="sibTrans" cxnId="{4DB29BF9-161A-444F-88E3-23700DD4C2B2}">
      <dgm:prSet/>
      <dgm:spPr/>
      <dgm:t>
        <a:bodyPr/>
        <a:lstStyle/>
        <a:p>
          <a:endParaRPr lang="en-US"/>
        </a:p>
      </dgm:t>
    </dgm:pt>
    <dgm:pt modelId="{61A03986-466D-4ED8-AB2A-4736FDFF8373}">
      <dgm:prSet/>
      <dgm:spPr/>
      <dgm:t>
        <a:bodyPr/>
        <a:lstStyle/>
        <a:p>
          <a:r>
            <a:rPr lang="hu-HU" b="1" i="0" u="sng" baseline="0" dirty="0">
              <a:solidFill>
                <a:schemeClr val="tx1"/>
              </a:solidFill>
            </a:rPr>
            <a:t>A hűtővíz gomb csak akkor aktiválódik, ha a reaktor elér egy bizonyos hőmérsékletet.</a:t>
          </a:r>
          <a:endParaRPr lang="en-US" dirty="0">
            <a:solidFill>
              <a:schemeClr val="tx1"/>
            </a:solidFill>
          </a:endParaRPr>
        </a:p>
      </dgm:t>
    </dgm:pt>
    <dgm:pt modelId="{94FBBD95-8B18-4A9D-8E44-AD5EED050FB8}" type="parTrans" cxnId="{EC104AC4-B16B-4FFA-AA0E-77B90C5FFF72}">
      <dgm:prSet/>
      <dgm:spPr/>
      <dgm:t>
        <a:bodyPr/>
        <a:lstStyle/>
        <a:p>
          <a:endParaRPr lang="en-US"/>
        </a:p>
      </dgm:t>
    </dgm:pt>
    <dgm:pt modelId="{DC110CC1-4D5A-438D-9AF6-CED039A5554E}" type="sibTrans" cxnId="{EC104AC4-B16B-4FFA-AA0E-77B90C5FFF72}">
      <dgm:prSet/>
      <dgm:spPr/>
      <dgm:t>
        <a:bodyPr/>
        <a:lstStyle/>
        <a:p>
          <a:endParaRPr lang="en-US"/>
        </a:p>
      </dgm:t>
    </dgm:pt>
    <dgm:pt modelId="{EE855762-833E-4ABD-A319-F18FE0E893E9}" type="pres">
      <dgm:prSet presAssocID="{308F4E03-B60A-41D5-81A0-DD2AE3247CDF}" presName="Name0" presStyleCnt="0">
        <dgm:presLayoutVars>
          <dgm:dir/>
          <dgm:resizeHandles val="exact"/>
        </dgm:presLayoutVars>
      </dgm:prSet>
      <dgm:spPr/>
    </dgm:pt>
    <dgm:pt modelId="{0E6D99A1-69B1-4705-B711-81F9450C5833}" type="pres">
      <dgm:prSet presAssocID="{BD53A2B7-EF72-4244-B33C-E917A0FD0326}" presName="node" presStyleLbl="node1" presStyleIdx="0" presStyleCnt="6">
        <dgm:presLayoutVars>
          <dgm:bulletEnabled val="1"/>
        </dgm:presLayoutVars>
      </dgm:prSet>
      <dgm:spPr/>
    </dgm:pt>
    <dgm:pt modelId="{03AA787F-0D9D-4CC4-86D4-69D045CDA207}" type="pres">
      <dgm:prSet presAssocID="{71E80D35-7867-4E86-A6B1-C3F309761C09}" presName="sibTrans" presStyleLbl="sibTrans1D1" presStyleIdx="0" presStyleCnt="5"/>
      <dgm:spPr/>
    </dgm:pt>
    <dgm:pt modelId="{24D8651C-9551-4E4E-B92D-3DA39C71671A}" type="pres">
      <dgm:prSet presAssocID="{71E80D35-7867-4E86-A6B1-C3F309761C09}" presName="connectorText" presStyleLbl="sibTrans1D1" presStyleIdx="0" presStyleCnt="5"/>
      <dgm:spPr/>
    </dgm:pt>
    <dgm:pt modelId="{E1529889-51EC-4F17-AC05-F6852DA8E7C5}" type="pres">
      <dgm:prSet presAssocID="{F4FD6A46-3C2B-43CE-B224-304CA2BCCF0B}" presName="node" presStyleLbl="node1" presStyleIdx="1" presStyleCnt="6">
        <dgm:presLayoutVars>
          <dgm:bulletEnabled val="1"/>
        </dgm:presLayoutVars>
      </dgm:prSet>
      <dgm:spPr/>
    </dgm:pt>
    <dgm:pt modelId="{4B4A0B49-C98A-45C2-A299-9884C755999B}" type="pres">
      <dgm:prSet presAssocID="{FFBAF912-61A8-4BB8-855B-4AC13C5EF68E}" presName="sibTrans" presStyleLbl="sibTrans1D1" presStyleIdx="1" presStyleCnt="5"/>
      <dgm:spPr/>
    </dgm:pt>
    <dgm:pt modelId="{8FDD72E3-3950-4231-8E69-437D517A6CED}" type="pres">
      <dgm:prSet presAssocID="{FFBAF912-61A8-4BB8-855B-4AC13C5EF68E}" presName="connectorText" presStyleLbl="sibTrans1D1" presStyleIdx="1" presStyleCnt="5"/>
      <dgm:spPr/>
    </dgm:pt>
    <dgm:pt modelId="{A77A4FB6-24AF-4B80-8C02-B6997BF8BCFD}" type="pres">
      <dgm:prSet presAssocID="{F3805F44-94D2-4EE6-88B0-F563668E00A4}" presName="node" presStyleLbl="node1" presStyleIdx="2" presStyleCnt="6">
        <dgm:presLayoutVars>
          <dgm:bulletEnabled val="1"/>
        </dgm:presLayoutVars>
      </dgm:prSet>
      <dgm:spPr/>
    </dgm:pt>
    <dgm:pt modelId="{141EE8AA-013D-48F3-A33C-8721D44E67C9}" type="pres">
      <dgm:prSet presAssocID="{F35CDB66-2EFE-4DC2-B823-697183A1DCDF}" presName="sibTrans" presStyleLbl="sibTrans1D1" presStyleIdx="2" presStyleCnt="5"/>
      <dgm:spPr/>
    </dgm:pt>
    <dgm:pt modelId="{3DCD3D11-03F6-4847-B2F1-8B73169788E1}" type="pres">
      <dgm:prSet presAssocID="{F35CDB66-2EFE-4DC2-B823-697183A1DCDF}" presName="connectorText" presStyleLbl="sibTrans1D1" presStyleIdx="2" presStyleCnt="5"/>
      <dgm:spPr/>
    </dgm:pt>
    <dgm:pt modelId="{07D1D0E0-1EC8-4C87-853E-311E35B1A566}" type="pres">
      <dgm:prSet presAssocID="{91B25613-CA53-42B2-BAB6-CFC59BC0314B}" presName="node" presStyleLbl="node1" presStyleIdx="3" presStyleCnt="6">
        <dgm:presLayoutVars>
          <dgm:bulletEnabled val="1"/>
        </dgm:presLayoutVars>
      </dgm:prSet>
      <dgm:spPr/>
    </dgm:pt>
    <dgm:pt modelId="{01DC0CE0-A6CE-46BA-A776-FADF7AFBE630}" type="pres">
      <dgm:prSet presAssocID="{A177057A-D48D-42AA-B5BB-8CC1EFD3B6BD}" presName="sibTrans" presStyleLbl="sibTrans1D1" presStyleIdx="3" presStyleCnt="5"/>
      <dgm:spPr/>
    </dgm:pt>
    <dgm:pt modelId="{48587C8C-7ACB-43F5-AEAA-DE01F5525907}" type="pres">
      <dgm:prSet presAssocID="{A177057A-D48D-42AA-B5BB-8CC1EFD3B6BD}" presName="connectorText" presStyleLbl="sibTrans1D1" presStyleIdx="3" presStyleCnt="5"/>
      <dgm:spPr/>
    </dgm:pt>
    <dgm:pt modelId="{2EE4CB3A-03D2-4B08-83E9-22AE53DA7CA5}" type="pres">
      <dgm:prSet presAssocID="{21B81754-485D-46D1-9381-9C79BC95CF01}" presName="node" presStyleLbl="node1" presStyleIdx="4" presStyleCnt="6">
        <dgm:presLayoutVars>
          <dgm:bulletEnabled val="1"/>
        </dgm:presLayoutVars>
      </dgm:prSet>
      <dgm:spPr/>
    </dgm:pt>
    <dgm:pt modelId="{55D83656-A138-4C48-8EFF-0C43197FFFD1}" type="pres">
      <dgm:prSet presAssocID="{8F552D7C-7C07-4953-9365-47ECF80038E8}" presName="sibTrans" presStyleLbl="sibTrans1D1" presStyleIdx="4" presStyleCnt="5"/>
      <dgm:spPr/>
    </dgm:pt>
    <dgm:pt modelId="{67BDEDC0-A035-465D-8438-A636AE4B26E9}" type="pres">
      <dgm:prSet presAssocID="{8F552D7C-7C07-4953-9365-47ECF80038E8}" presName="connectorText" presStyleLbl="sibTrans1D1" presStyleIdx="4" presStyleCnt="5"/>
      <dgm:spPr/>
    </dgm:pt>
    <dgm:pt modelId="{64CB5FB1-D191-4F32-A422-21A93664AF54}" type="pres">
      <dgm:prSet presAssocID="{61A03986-466D-4ED8-AB2A-4736FDFF8373}" presName="node" presStyleLbl="node1" presStyleIdx="5" presStyleCnt="6">
        <dgm:presLayoutVars>
          <dgm:bulletEnabled val="1"/>
        </dgm:presLayoutVars>
      </dgm:prSet>
      <dgm:spPr/>
    </dgm:pt>
  </dgm:ptLst>
  <dgm:cxnLst>
    <dgm:cxn modelId="{2FB0F80A-7041-4BFA-A612-3D951C1EF726}" srcId="{308F4E03-B60A-41D5-81A0-DD2AE3247CDF}" destId="{F4FD6A46-3C2B-43CE-B224-304CA2BCCF0B}" srcOrd="1" destOrd="0" parTransId="{35B6B602-2D0A-4904-84C3-2E8433BA1546}" sibTransId="{FFBAF912-61A8-4BB8-855B-4AC13C5EF68E}"/>
    <dgm:cxn modelId="{69C6451E-C4A1-4853-84AA-128EB49BE49E}" type="presOf" srcId="{91B25613-CA53-42B2-BAB6-CFC59BC0314B}" destId="{07D1D0E0-1EC8-4C87-853E-311E35B1A566}" srcOrd="0" destOrd="0" presId="urn:microsoft.com/office/officeart/2016/7/layout/RepeatingBendingProcessNew"/>
    <dgm:cxn modelId="{941D2A36-59FF-4933-814E-E965B9129FCA}" type="presOf" srcId="{308F4E03-B60A-41D5-81A0-DD2AE3247CDF}" destId="{EE855762-833E-4ABD-A319-F18FE0E893E9}" srcOrd="0" destOrd="0" presId="urn:microsoft.com/office/officeart/2016/7/layout/RepeatingBendingProcessNew"/>
    <dgm:cxn modelId="{45A44B61-FA69-4082-8FBF-41F23CE58F02}" type="presOf" srcId="{61A03986-466D-4ED8-AB2A-4736FDFF8373}" destId="{64CB5FB1-D191-4F32-A422-21A93664AF54}" srcOrd="0" destOrd="0" presId="urn:microsoft.com/office/officeart/2016/7/layout/RepeatingBendingProcessNew"/>
    <dgm:cxn modelId="{74B55A44-814C-4501-B86D-02B83ACD57BF}" srcId="{308F4E03-B60A-41D5-81A0-DD2AE3247CDF}" destId="{BD53A2B7-EF72-4244-B33C-E917A0FD0326}" srcOrd="0" destOrd="0" parTransId="{D9E35F05-AF18-4CF3-9DBF-070E6BEBE19F}" sibTransId="{71E80D35-7867-4E86-A6B1-C3F309761C09}"/>
    <dgm:cxn modelId="{8B75E069-FDF4-450E-8B34-44AB374948EF}" type="presOf" srcId="{71E80D35-7867-4E86-A6B1-C3F309761C09}" destId="{03AA787F-0D9D-4CC4-86D4-69D045CDA207}" srcOrd="0" destOrd="0" presId="urn:microsoft.com/office/officeart/2016/7/layout/RepeatingBendingProcessNew"/>
    <dgm:cxn modelId="{E5B86D53-3541-4151-88BB-8AF44ACDAD10}" type="presOf" srcId="{A177057A-D48D-42AA-B5BB-8CC1EFD3B6BD}" destId="{01DC0CE0-A6CE-46BA-A776-FADF7AFBE630}" srcOrd="0" destOrd="0" presId="urn:microsoft.com/office/officeart/2016/7/layout/RepeatingBendingProcessNew"/>
    <dgm:cxn modelId="{EC35387D-CB34-47BD-A5F5-2D1D3EC4685B}" type="presOf" srcId="{8F552D7C-7C07-4953-9365-47ECF80038E8}" destId="{67BDEDC0-A035-465D-8438-A636AE4B26E9}" srcOrd="1" destOrd="0" presId="urn:microsoft.com/office/officeart/2016/7/layout/RepeatingBendingProcessNew"/>
    <dgm:cxn modelId="{EE522286-8D90-42F5-B9EE-040F890C3F07}" type="presOf" srcId="{F3805F44-94D2-4EE6-88B0-F563668E00A4}" destId="{A77A4FB6-24AF-4B80-8C02-B6997BF8BCFD}" srcOrd="0" destOrd="0" presId="urn:microsoft.com/office/officeart/2016/7/layout/RepeatingBendingProcessNew"/>
    <dgm:cxn modelId="{4FE74989-C299-4564-92C9-17385547C8FA}" type="presOf" srcId="{F35CDB66-2EFE-4DC2-B823-697183A1DCDF}" destId="{141EE8AA-013D-48F3-A33C-8721D44E67C9}" srcOrd="0" destOrd="0" presId="urn:microsoft.com/office/officeart/2016/7/layout/RepeatingBendingProcessNew"/>
    <dgm:cxn modelId="{0E4F9E94-C28A-4BC4-976D-F0D8A60B9B65}" type="presOf" srcId="{8F552D7C-7C07-4953-9365-47ECF80038E8}" destId="{55D83656-A138-4C48-8EFF-0C43197FFFD1}" srcOrd="0" destOrd="0" presId="urn:microsoft.com/office/officeart/2016/7/layout/RepeatingBendingProcessNew"/>
    <dgm:cxn modelId="{A9ECC896-13FF-400F-B905-579A61B11208}" type="presOf" srcId="{A177057A-D48D-42AA-B5BB-8CC1EFD3B6BD}" destId="{48587C8C-7ACB-43F5-AEAA-DE01F5525907}" srcOrd="1" destOrd="0" presId="urn:microsoft.com/office/officeart/2016/7/layout/RepeatingBendingProcessNew"/>
    <dgm:cxn modelId="{23D11F9A-AF65-42C0-BFF3-CB63771142B2}" type="presOf" srcId="{FFBAF912-61A8-4BB8-855B-4AC13C5EF68E}" destId="{4B4A0B49-C98A-45C2-A299-9884C755999B}" srcOrd="0" destOrd="0" presId="urn:microsoft.com/office/officeart/2016/7/layout/RepeatingBendingProcessNew"/>
    <dgm:cxn modelId="{4D38BF9C-AB8E-4479-AF10-599BB7DE3D60}" type="presOf" srcId="{FFBAF912-61A8-4BB8-855B-4AC13C5EF68E}" destId="{8FDD72E3-3950-4231-8E69-437D517A6CED}" srcOrd="1" destOrd="0" presId="urn:microsoft.com/office/officeart/2016/7/layout/RepeatingBendingProcessNew"/>
    <dgm:cxn modelId="{DC3A9BA6-96C8-47F6-A4E1-B4DC3F605952}" srcId="{308F4E03-B60A-41D5-81A0-DD2AE3247CDF}" destId="{F3805F44-94D2-4EE6-88B0-F563668E00A4}" srcOrd="2" destOrd="0" parTransId="{125CCF35-2AFE-4E71-805B-66BE55E0EFFB}" sibTransId="{F35CDB66-2EFE-4DC2-B823-697183A1DCDF}"/>
    <dgm:cxn modelId="{B355C1A7-7F63-4188-8E8C-48B2E078B63C}" srcId="{308F4E03-B60A-41D5-81A0-DD2AE3247CDF}" destId="{91B25613-CA53-42B2-BAB6-CFC59BC0314B}" srcOrd="3" destOrd="0" parTransId="{BDFFF089-CC3E-4378-A075-86DC2BA885DD}" sibTransId="{A177057A-D48D-42AA-B5BB-8CC1EFD3B6BD}"/>
    <dgm:cxn modelId="{290C58C0-C8B5-41EB-AFEC-26FF36AEE852}" type="presOf" srcId="{F4FD6A46-3C2B-43CE-B224-304CA2BCCF0B}" destId="{E1529889-51EC-4F17-AC05-F6852DA8E7C5}" srcOrd="0" destOrd="0" presId="urn:microsoft.com/office/officeart/2016/7/layout/RepeatingBendingProcessNew"/>
    <dgm:cxn modelId="{EC104AC4-B16B-4FFA-AA0E-77B90C5FFF72}" srcId="{308F4E03-B60A-41D5-81A0-DD2AE3247CDF}" destId="{61A03986-466D-4ED8-AB2A-4736FDFF8373}" srcOrd="5" destOrd="0" parTransId="{94FBBD95-8B18-4A9D-8E44-AD5EED050FB8}" sibTransId="{DC110CC1-4D5A-438D-9AF6-CED039A5554E}"/>
    <dgm:cxn modelId="{9EE4D6CB-AA4B-4E31-9F95-87BB16BD88A9}" type="presOf" srcId="{F35CDB66-2EFE-4DC2-B823-697183A1DCDF}" destId="{3DCD3D11-03F6-4847-B2F1-8B73169788E1}" srcOrd="1" destOrd="0" presId="urn:microsoft.com/office/officeart/2016/7/layout/RepeatingBendingProcessNew"/>
    <dgm:cxn modelId="{E95DF2CD-ABD2-49C7-B4EF-C718253A5957}" type="presOf" srcId="{71E80D35-7867-4E86-A6B1-C3F309761C09}" destId="{24D8651C-9551-4E4E-B92D-3DA39C71671A}" srcOrd="1" destOrd="0" presId="urn:microsoft.com/office/officeart/2016/7/layout/RepeatingBendingProcessNew"/>
    <dgm:cxn modelId="{37594ACE-93EB-4F2A-9BE6-667E626D6AFB}" type="presOf" srcId="{BD53A2B7-EF72-4244-B33C-E917A0FD0326}" destId="{0E6D99A1-69B1-4705-B711-81F9450C5833}" srcOrd="0" destOrd="0" presId="urn:microsoft.com/office/officeart/2016/7/layout/RepeatingBendingProcessNew"/>
    <dgm:cxn modelId="{4A546ECF-FD47-41A5-8056-567C2F350A0D}" type="presOf" srcId="{21B81754-485D-46D1-9381-9C79BC95CF01}" destId="{2EE4CB3A-03D2-4B08-83E9-22AE53DA7CA5}" srcOrd="0" destOrd="0" presId="urn:microsoft.com/office/officeart/2016/7/layout/RepeatingBendingProcessNew"/>
    <dgm:cxn modelId="{4DB29BF9-161A-444F-88E3-23700DD4C2B2}" srcId="{308F4E03-B60A-41D5-81A0-DD2AE3247CDF}" destId="{21B81754-485D-46D1-9381-9C79BC95CF01}" srcOrd="4" destOrd="0" parTransId="{D9922693-C72C-4DF8-AA5A-F33276CAF688}" sibTransId="{8F552D7C-7C07-4953-9365-47ECF80038E8}"/>
    <dgm:cxn modelId="{A4F75958-4749-45E0-892B-47193A6C85CD}" type="presParOf" srcId="{EE855762-833E-4ABD-A319-F18FE0E893E9}" destId="{0E6D99A1-69B1-4705-B711-81F9450C5833}" srcOrd="0" destOrd="0" presId="urn:microsoft.com/office/officeart/2016/7/layout/RepeatingBendingProcessNew"/>
    <dgm:cxn modelId="{D8935B94-C49E-417C-8EBE-2B2B3170C577}" type="presParOf" srcId="{EE855762-833E-4ABD-A319-F18FE0E893E9}" destId="{03AA787F-0D9D-4CC4-86D4-69D045CDA207}" srcOrd="1" destOrd="0" presId="urn:microsoft.com/office/officeart/2016/7/layout/RepeatingBendingProcessNew"/>
    <dgm:cxn modelId="{E9EAB5B0-55BE-443A-9655-A8A33702A747}" type="presParOf" srcId="{03AA787F-0D9D-4CC4-86D4-69D045CDA207}" destId="{24D8651C-9551-4E4E-B92D-3DA39C71671A}" srcOrd="0" destOrd="0" presId="urn:microsoft.com/office/officeart/2016/7/layout/RepeatingBendingProcessNew"/>
    <dgm:cxn modelId="{00589508-2A51-46ED-847D-AC8CFE9920D7}" type="presParOf" srcId="{EE855762-833E-4ABD-A319-F18FE0E893E9}" destId="{E1529889-51EC-4F17-AC05-F6852DA8E7C5}" srcOrd="2" destOrd="0" presId="urn:microsoft.com/office/officeart/2016/7/layout/RepeatingBendingProcessNew"/>
    <dgm:cxn modelId="{A01A3A3E-B040-4DE6-B40A-F4C7A693405C}" type="presParOf" srcId="{EE855762-833E-4ABD-A319-F18FE0E893E9}" destId="{4B4A0B49-C98A-45C2-A299-9884C755999B}" srcOrd="3" destOrd="0" presId="urn:microsoft.com/office/officeart/2016/7/layout/RepeatingBendingProcessNew"/>
    <dgm:cxn modelId="{F2475BD0-E927-41E4-A74C-965B0CC6DD72}" type="presParOf" srcId="{4B4A0B49-C98A-45C2-A299-9884C755999B}" destId="{8FDD72E3-3950-4231-8E69-437D517A6CED}" srcOrd="0" destOrd="0" presId="urn:microsoft.com/office/officeart/2016/7/layout/RepeatingBendingProcessNew"/>
    <dgm:cxn modelId="{D7847E9C-91F6-4AE8-8A8A-109B0B5F78BF}" type="presParOf" srcId="{EE855762-833E-4ABD-A319-F18FE0E893E9}" destId="{A77A4FB6-24AF-4B80-8C02-B6997BF8BCFD}" srcOrd="4" destOrd="0" presId="urn:microsoft.com/office/officeart/2016/7/layout/RepeatingBendingProcessNew"/>
    <dgm:cxn modelId="{E26E9436-74D7-4BA1-8D57-5A1662074EB9}" type="presParOf" srcId="{EE855762-833E-4ABD-A319-F18FE0E893E9}" destId="{141EE8AA-013D-48F3-A33C-8721D44E67C9}" srcOrd="5" destOrd="0" presId="urn:microsoft.com/office/officeart/2016/7/layout/RepeatingBendingProcessNew"/>
    <dgm:cxn modelId="{58915FC6-86C6-45A9-98B3-9E21FA252D56}" type="presParOf" srcId="{141EE8AA-013D-48F3-A33C-8721D44E67C9}" destId="{3DCD3D11-03F6-4847-B2F1-8B73169788E1}" srcOrd="0" destOrd="0" presId="urn:microsoft.com/office/officeart/2016/7/layout/RepeatingBendingProcessNew"/>
    <dgm:cxn modelId="{34903F32-1F06-4241-8C88-3D0AD43A2F76}" type="presParOf" srcId="{EE855762-833E-4ABD-A319-F18FE0E893E9}" destId="{07D1D0E0-1EC8-4C87-853E-311E35B1A566}" srcOrd="6" destOrd="0" presId="urn:microsoft.com/office/officeart/2016/7/layout/RepeatingBendingProcessNew"/>
    <dgm:cxn modelId="{22B232BD-73CF-4346-847A-2EEC334DFA60}" type="presParOf" srcId="{EE855762-833E-4ABD-A319-F18FE0E893E9}" destId="{01DC0CE0-A6CE-46BA-A776-FADF7AFBE630}" srcOrd="7" destOrd="0" presId="urn:microsoft.com/office/officeart/2016/7/layout/RepeatingBendingProcessNew"/>
    <dgm:cxn modelId="{4BDC8075-6A0F-42BB-BA68-897828D9B84B}" type="presParOf" srcId="{01DC0CE0-A6CE-46BA-A776-FADF7AFBE630}" destId="{48587C8C-7ACB-43F5-AEAA-DE01F5525907}" srcOrd="0" destOrd="0" presId="urn:microsoft.com/office/officeart/2016/7/layout/RepeatingBendingProcessNew"/>
    <dgm:cxn modelId="{7477B7E6-9FBE-4349-B777-CD9E19E00CFF}" type="presParOf" srcId="{EE855762-833E-4ABD-A319-F18FE0E893E9}" destId="{2EE4CB3A-03D2-4B08-83E9-22AE53DA7CA5}" srcOrd="8" destOrd="0" presId="urn:microsoft.com/office/officeart/2016/7/layout/RepeatingBendingProcessNew"/>
    <dgm:cxn modelId="{C832D105-2DDA-4821-B279-6430688B71B1}" type="presParOf" srcId="{EE855762-833E-4ABD-A319-F18FE0E893E9}" destId="{55D83656-A138-4C48-8EFF-0C43197FFFD1}" srcOrd="9" destOrd="0" presId="urn:microsoft.com/office/officeart/2016/7/layout/RepeatingBendingProcessNew"/>
    <dgm:cxn modelId="{DB8BDFD9-9BE9-4759-A0BC-AC1E0B0BE822}" type="presParOf" srcId="{55D83656-A138-4C48-8EFF-0C43197FFFD1}" destId="{67BDEDC0-A035-465D-8438-A636AE4B26E9}" srcOrd="0" destOrd="0" presId="urn:microsoft.com/office/officeart/2016/7/layout/RepeatingBendingProcessNew"/>
    <dgm:cxn modelId="{4326AD64-D4B4-45BF-A38F-23C40BE13D4A}" type="presParOf" srcId="{EE855762-833E-4ABD-A319-F18FE0E893E9}" destId="{64CB5FB1-D191-4F32-A422-21A93664AF54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8E1BDC6-6316-4012-989F-340B730B5B22}" type="doc">
      <dgm:prSet loTypeId="urn:microsoft.com/office/officeart/2005/8/layout/hierarchy1" loCatId="hierarchy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09EE709E-166C-44D2-8EC4-9C2A4107DA30}">
      <dgm:prSet/>
      <dgm:spPr/>
      <dgm:t>
        <a:bodyPr/>
        <a:lstStyle/>
        <a:p>
          <a:r>
            <a:rPr lang="hu-HU" b="0" i="0" baseline="0"/>
            <a:t>A szimulátor funkcióinak vezérlése a AtomReaktor.js fájlban történik.</a:t>
          </a:r>
          <a:endParaRPr lang="en-US"/>
        </a:p>
      </dgm:t>
    </dgm:pt>
    <dgm:pt modelId="{61F4F70C-4CE4-4B74-953A-4864AD36C999}" type="parTrans" cxnId="{6A77B0B8-ACCE-429C-8AD3-EE264E6B759C}">
      <dgm:prSet/>
      <dgm:spPr/>
      <dgm:t>
        <a:bodyPr/>
        <a:lstStyle/>
        <a:p>
          <a:endParaRPr lang="en-US"/>
        </a:p>
      </dgm:t>
    </dgm:pt>
    <dgm:pt modelId="{A15C0B61-8345-4AD9-ABC1-D41761352CBA}" type="sibTrans" cxnId="{6A77B0B8-ACCE-429C-8AD3-EE264E6B759C}">
      <dgm:prSet/>
      <dgm:spPr/>
      <dgm:t>
        <a:bodyPr/>
        <a:lstStyle/>
        <a:p>
          <a:endParaRPr lang="en-US"/>
        </a:p>
      </dgm:t>
    </dgm:pt>
    <dgm:pt modelId="{194FBFA8-EFF8-4D37-BF2F-2CE34214A781}">
      <dgm:prSet/>
      <dgm:spPr/>
      <dgm:t>
        <a:bodyPr/>
        <a:lstStyle/>
        <a:p>
          <a:r>
            <a:rPr lang="hu-HU" b="0" i="0" baseline="0"/>
            <a:t>A gombok eseménykezelése és a reaktor hőmérsékletének, valamint energiatermelésének dinamikus frissítése.</a:t>
          </a:r>
          <a:endParaRPr lang="en-US"/>
        </a:p>
      </dgm:t>
    </dgm:pt>
    <dgm:pt modelId="{A6ED34BE-31AD-4CFF-B31B-5BE1C7989D52}" type="parTrans" cxnId="{3DE6581E-C59B-423F-BD50-9D9145263EA8}">
      <dgm:prSet/>
      <dgm:spPr/>
      <dgm:t>
        <a:bodyPr/>
        <a:lstStyle/>
        <a:p>
          <a:endParaRPr lang="en-US"/>
        </a:p>
      </dgm:t>
    </dgm:pt>
    <dgm:pt modelId="{C256D1AD-F2D8-42D2-8D83-5714C2C14490}" type="sibTrans" cxnId="{3DE6581E-C59B-423F-BD50-9D9145263EA8}">
      <dgm:prSet/>
      <dgm:spPr/>
      <dgm:t>
        <a:bodyPr/>
        <a:lstStyle/>
        <a:p>
          <a:endParaRPr lang="en-US"/>
        </a:p>
      </dgm:t>
    </dgm:pt>
    <dgm:pt modelId="{7092170B-FC9A-4398-A89D-A3CEB46ABA00}" type="pres">
      <dgm:prSet presAssocID="{B8E1BDC6-6316-4012-989F-340B730B5B2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4F8963E-DB56-4475-955D-764CC0E506C2}" type="pres">
      <dgm:prSet presAssocID="{09EE709E-166C-44D2-8EC4-9C2A4107DA30}" presName="hierRoot1" presStyleCnt="0"/>
      <dgm:spPr/>
    </dgm:pt>
    <dgm:pt modelId="{55D29280-B008-4310-BC2B-64782DA1C55B}" type="pres">
      <dgm:prSet presAssocID="{09EE709E-166C-44D2-8EC4-9C2A4107DA30}" presName="composite" presStyleCnt="0"/>
      <dgm:spPr/>
    </dgm:pt>
    <dgm:pt modelId="{00ACA3A2-7B6F-485A-8885-05BA2965DF06}" type="pres">
      <dgm:prSet presAssocID="{09EE709E-166C-44D2-8EC4-9C2A4107DA30}" presName="background" presStyleLbl="node0" presStyleIdx="0" presStyleCnt="2"/>
      <dgm:spPr/>
    </dgm:pt>
    <dgm:pt modelId="{EA1ECEB5-C664-44E1-9428-18E6B58D1EE1}" type="pres">
      <dgm:prSet presAssocID="{09EE709E-166C-44D2-8EC4-9C2A4107DA30}" presName="text" presStyleLbl="fgAcc0" presStyleIdx="0" presStyleCnt="2">
        <dgm:presLayoutVars>
          <dgm:chPref val="3"/>
        </dgm:presLayoutVars>
      </dgm:prSet>
      <dgm:spPr/>
    </dgm:pt>
    <dgm:pt modelId="{4093C0EE-58D1-4F72-B5B3-FEE04E916077}" type="pres">
      <dgm:prSet presAssocID="{09EE709E-166C-44D2-8EC4-9C2A4107DA30}" presName="hierChild2" presStyleCnt="0"/>
      <dgm:spPr/>
    </dgm:pt>
    <dgm:pt modelId="{CF29A797-FE4C-4D6B-84F9-DB132AE91F7E}" type="pres">
      <dgm:prSet presAssocID="{194FBFA8-EFF8-4D37-BF2F-2CE34214A781}" presName="hierRoot1" presStyleCnt="0"/>
      <dgm:spPr/>
    </dgm:pt>
    <dgm:pt modelId="{13366802-FCF8-4B19-B167-0C246D124B98}" type="pres">
      <dgm:prSet presAssocID="{194FBFA8-EFF8-4D37-BF2F-2CE34214A781}" presName="composite" presStyleCnt="0"/>
      <dgm:spPr/>
    </dgm:pt>
    <dgm:pt modelId="{9034B33A-2C03-42F5-A572-D37EFD04D335}" type="pres">
      <dgm:prSet presAssocID="{194FBFA8-EFF8-4D37-BF2F-2CE34214A781}" presName="background" presStyleLbl="node0" presStyleIdx="1" presStyleCnt="2"/>
      <dgm:spPr/>
    </dgm:pt>
    <dgm:pt modelId="{5157BFC6-A53C-4606-8C19-0EB8A8CD9878}" type="pres">
      <dgm:prSet presAssocID="{194FBFA8-EFF8-4D37-BF2F-2CE34214A781}" presName="text" presStyleLbl="fgAcc0" presStyleIdx="1" presStyleCnt="2">
        <dgm:presLayoutVars>
          <dgm:chPref val="3"/>
        </dgm:presLayoutVars>
      </dgm:prSet>
      <dgm:spPr/>
    </dgm:pt>
    <dgm:pt modelId="{805BA22F-B217-4F17-87A5-F4B75CC69BBF}" type="pres">
      <dgm:prSet presAssocID="{194FBFA8-EFF8-4D37-BF2F-2CE34214A781}" presName="hierChild2" presStyleCnt="0"/>
      <dgm:spPr/>
    </dgm:pt>
  </dgm:ptLst>
  <dgm:cxnLst>
    <dgm:cxn modelId="{3DE6581E-C59B-423F-BD50-9D9145263EA8}" srcId="{B8E1BDC6-6316-4012-989F-340B730B5B22}" destId="{194FBFA8-EFF8-4D37-BF2F-2CE34214A781}" srcOrd="1" destOrd="0" parTransId="{A6ED34BE-31AD-4CFF-B31B-5BE1C7989D52}" sibTransId="{C256D1AD-F2D8-42D2-8D83-5714C2C14490}"/>
    <dgm:cxn modelId="{AC67B525-113D-41A7-AFDC-9CD81E76B36B}" type="presOf" srcId="{194FBFA8-EFF8-4D37-BF2F-2CE34214A781}" destId="{5157BFC6-A53C-4606-8C19-0EB8A8CD9878}" srcOrd="0" destOrd="0" presId="urn:microsoft.com/office/officeart/2005/8/layout/hierarchy1"/>
    <dgm:cxn modelId="{9C3E282A-6E46-4A75-84BF-10B7A07CEF2F}" type="presOf" srcId="{B8E1BDC6-6316-4012-989F-340B730B5B22}" destId="{7092170B-FC9A-4398-A89D-A3CEB46ABA00}" srcOrd="0" destOrd="0" presId="urn:microsoft.com/office/officeart/2005/8/layout/hierarchy1"/>
    <dgm:cxn modelId="{23619C2B-C2AF-4F3C-AA4C-DD80A2641920}" type="presOf" srcId="{09EE709E-166C-44D2-8EC4-9C2A4107DA30}" destId="{EA1ECEB5-C664-44E1-9428-18E6B58D1EE1}" srcOrd="0" destOrd="0" presId="urn:microsoft.com/office/officeart/2005/8/layout/hierarchy1"/>
    <dgm:cxn modelId="{6A77B0B8-ACCE-429C-8AD3-EE264E6B759C}" srcId="{B8E1BDC6-6316-4012-989F-340B730B5B22}" destId="{09EE709E-166C-44D2-8EC4-9C2A4107DA30}" srcOrd="0" destOrd="0" parTransId="{61F4F70C-4CE4-4B74-953A-4864AD36C999}" sibTransId="{A15C0B61-8345-4AD9-ABC1-D41761352CBA}"/>
    <dgm:cxn modelId="{C3E4EEB4-1D15-46E2-9308-C86356DFA0B4}" type="presParOf" srcId="{7092170B-FC9A-4398-A89D-A3CEB46ABA00}" destId="{24F8963E-DB56-4475-955D-764CC0E506C2}" srcOrd="0" destOrd="0" presId="urn:microsoft.com/office/officeart/2005/8/layout/hierarchy1"/>
    <dgm:cxn modelId="{98F292FD-A7AB-4BA0-9F3E-8C159F07146F}" type="presParOf" srcId="{24F8963E-DB56-4475-955D-764CC0E506C2}" destId="{55D29280-B008-4310-BC2B-64782DA1C55B}" srcOrd="0" destOrd="0" presId="urn:microsoft.com/office/officeart/2005/8/layout/hierarchy1"/>
    <dgm:cxn modelId="{A3CF61E0-BA12-45CB-B3E4-9FB62A78E079}" type="presParOf" srcId="{55D29280-B008-4310-BC2B-64782DA1C55B}" destId="{00ACA3A2-7B6F-485A-8885-05BA2965DF06}" srcOrd="0" destOrd="0" presId="urn:microsoft.com/office/officeart/2005/8/layout/hierarchy1"/>
    <dgm:cxn modelId="{98EF1BC9-C4F2-46A9-A9BA-4653F83997DD}" type="presParOf" srcId="{55D29280-B008-4310-BC2B-64782DA1C55B}" destId="{EA1ECEB5-C664-44E1-9428-18E6B58D1EE1}" srcOrd="1" destOrd="0" presId="urn:microsoft.com/office/officeart/2005/8/layout/hierarchy1"/>
    <dgm:cxn modelId="{D18A9979-94AF-4CCD-9163-94C7F914157B}" type="presParOf" srcId="{24F8963E-DB56-4475-955D-764CC0E506C2}" destId="{4093C0EE-58D1-4F72-B5B3-FEE04E916077}" srcOrd="1" destOrd="0" presId="urn:microsoft.com/office/officeart/2005/8/layout/hierarchy1"/>
    <dgm:cxn modelId="{B9CE6AAB-28E4-4432-A530-BC49D379E0D0}" type="presParOf" srcId="{7092170B-FC9A-4398-A89D-A3CEB46ABA00}" destId="{CF29A797-FE4C-4D6B-84F9-DB132AE91F7E}" srcOrd="1" destOrd="0" presId="urn:microsoft.com/office/officeart/2005/8/layout/hierarchy1"/>
    <dgm:cxn modelId="{47BAB53F-4F28-4A4F-997D-887720A60F5D}" type="presParOf" srcId="{CF29A797-FE4C-4D6B-84F9-DB132AE91F7E}" destId="{13366802-FCF8-4B19-B167-0C246D124B98}" srcOrd="0" destOrd="0" presId="urn:microsoft.com/office/officeart/2005/8/layout/hierarchy1"/>
    <dgm:cxn modelId="{8431376D-17AE-4592-8D93-8F76175D898D}" type="presParOf" srcId="{13366802-FCF8-4B19-B167-0C246D124B98}" destId="{9034B33A-2C03-42F5-A572-D37EFD04D335}" srcOrd="0" destOrd="0" presId="urn:microsoft.com/office/officeart/2005/8/layout/hierarchy1"/>
    <dgm:cxn modelId="{2932173E-69CC-4501-AFF7-37BA95A098A1}" type="presParOf" srcId="{13366802-FCF8-4B19-B167-0C246D124B98}" destId="{5157BFC6-A53C-4606-8C19-0EB8A8CD9878}" srcOrd="1" destOrd="0" presId="urn:microsoft.com/office/officeart/2005/8/layout/hierarchy1"/>
    <dgm:cxn modelId="{A7FC9E86-F2A8-4BA2-8D19-86B8E9402E9D}" type="presParOf" srcId="{CF29A797-FE4C-4D6B-84F9-DB132AE91F7E}" destId="{805BA22F-B217-4F17-87A5-F4B75CC69BB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AA787F-0D9D-4CC4-86D4-69D045CDA207}">
      <dsp:nvSpPr>
        <dsp:cNvPr id="0" name=""/>
        <dsp:cNvSpPr/>
      </dsp:nvSpPr>
      <dsp:spPr>
        <a:xfrm>
          <a:off x="2008873" y="464102"/>
          <a:ext cx="35832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8320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78310" y="507876"/>
        <a:ext cx="19446" cy="3893"/>
      </dsp:txXfrm>
    </dsp:sp>
    <dsp:sp modelId="{0E6D99A1-69B1-4705-B711-81F9450C5833}">
      <dsp:nvSpPr>
        <dsp:cNvPr id="0" name=""/>
        <dsp:cNvSpPr/>
      </dsp:nvSpPr>
      <dsp:spPr>
        <a:xfrm>
          <a:off x="319713" y="2535"/>
          <a:ext cx="1690959" cy="10145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858" tIns="86975" rIns="82858" bIns="8697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b="0" i="1" kern="1200" baseline="0" dirty="0">
              <a:solidFill>
                <a:schemeClr val="tx1"/>
              </a:solidFill>
            </a:rPr>
            <a:t>&lt;</a:t>
          </a:r>
          <a:r>
            <a:rPr lang="hu-HU" sz="1200" b="0" i="1" kern="1200" baseline="0" dirty="0" err="1">
              <a:solidFill>
                <a:schemeClr val="tx1"/>
              </a:solidFill>
            </a:rPr>
            <a:t>button</a:t>
          </a:r>
          <a:r>
            <a:rPr lang="hu-HU" sz="1200" b="0" i="1" kern="1200" baseline="0" dirty="0">
              <a:solidFill>
                <a:schemeClr val="tx1"/>
              </a:solidFill>
            </a:rPr>
            <a:t>  </a:t>
          </a:r>
          <a:r>
            <a:rPr lang="hu-HU" sz="1200" b="0" i="1" kern="1200" baseline="0" dirty="0" err="1">
              <a:solidFill>
                <a:schemeClr val="tx1"/>
              </a:solidFill>
            </a:rPr>
            <a:t>id</a:t>
          </a:r>
          <a:r>
            <a:rPr lang="hu-HU" sz="1200" b="0" i="1" kern="1200" baseline="0" dirty="0">
              <a:solidFill>
                <a:schemeClr val="tx1"/>
              </a:solidFill>
            </a:rPr>
            <a:t>="</a:t>
          </a:r>
          <a:r>
            <a:rPr lang="hu-HU" sz="1200" b="0" i="1" kern="1200" baseline="0" dirty="0" err="1">
              <a:solidFill>
                <a:schemeClr val="tx1"/>
              </a:solidFill>
            </a:rPr>
            <a:t>reaktorInditasGomb</a:t>
          </a:r>
          <a:r>
            <a:rPr lang="hu-HU" sz="1200" b="0" i="1" kern="1200" baseline="0" dirty="0">
              <a:solidFill>
                <a:schemeClr val="tx1"/>
              </a:solidFill>
            </a:rPr>
            <a:t>"&gt;Reaktor beindítása&lt;/</a:t>
          </a:r>
          <a:r>
            <a:rPr lang="hu-HU" sz="1200" b="0" i="1" kern="1200" baseline="0" dirty="0" err="1">
              <a:solidFill>
                <a:schemeClr val="tx1"/>
              </a:solidFill>
            </a:rPr>
            <a:t>button</a:t>
          </a:r>
          <a:r>
            <a:rPr lang="hu-HU" sz="1200" b="0" i="1" kern="1200" baseline="0" dirty="0">
              <a:solidFill>
                <a:schemeClr val="tx1"/>
              </a:solidFill>
            </a:rPr>
            <a:t>&gt;</a:t>
          </a:r>
          <a:r>
            <a:rPr lang="hu-HU" sz="1200" i="1" kern="1200" dirty="0">
              <a:solidFill>
                <a:schemeClr val="tx1"/>
              </a:solidFill>
            </a:rPr>
            <a:t> </a:t>
          </a:r>
          <a:endParaRPr lang="en-US" sz="1200" kern="1200" dirty="0">
            <a:solidFill>
              <a:schemeClr val="tx1"/>
            </a:solidFill>
          </a:endParaRPr>
        </a:p>
      </dsp:txBody>
      <dsp:txXfrm>
        <a:off x="319713" y="2535"/>
        <a:ext cx="1690959" cy="1014575"/>
      </dsp:txXfrm>
    </dsp:sp>
    <dsp:sp modelId="{4B4A0B49-C98A-45C2-A299-9884C755999B}">
      <dsp:nvSpPr>
        <dsp:cNvPr id="0" name=""/>
        <dsp:cNvSpPr/>
      </dsp:nvSpPr>
      <dsp:spPr>
        <a:xfrm>
          <a:off x="1165193" y="1015310"/>
          <a:ext cx="2079880" cy="358320"/>
        </a:xfrm>
        <a:custGeom>
          <a:avLst/>
          <a:gdLst/>
          <a:ahLst/>
          <a:cxnLst/>
          <a:rect l="0" t="0" r="0" b="0"/>
          <a:pathLst>
            <a:path>
              <a:moveTo>
                <a:pt x="2079880" y="0"/>
              </a:moveTo>
              <a:lnTo>
                <a:pt x="2079880" y="196260"/>
              </a:lnTo>
              <a:lnTo>
                <a:pt x="0" y="196260"/>
              </a:lnTo>
              <a:lnTo>
                <a:pt x="0" y="3583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52235" y="1192524"/>
        <a:ext cx="105796" cy="3893"/>
      </dsp:txXfrm>
    </dsp:sp>
    <dsp:sp modelId="{E1529889-51EC-4F17-AC05-F6852DA8E7C5}">
      <dsp:nvSpPr>
        <dsp:cNvPr id="0" name=""/>
        <dsp:cNvSpPr/>
      </dsp:nvSpPr>
      <dsp:spPr>
        <a:xfrm>
          <a:off x="2399594" y="2535"/>
          <a:ext cx="1690959" cy="10145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858" tIns="86975" rIns="82858" bIns="8697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b="1" i="0" u="sng" kern="1200" baseline="0" dirty="0">
              <a:solidFill>
                <a:schemeClr val="tx1"/>
              </a:solidFill>
            </a:rPr>
            <a:t>A reaktor indításához használt gomb.</a:t>
          </a:r>
          <a:endParaRPr lang="en-US" sz="1200" kern="1200" dirty="0">
            <a:solidFill>
              <a:schemeClr val="tx1"/>
            </a:solidFill>
          </a:endParaRPr>
        </a:p>
      </dsp:txBody>
      <dsp:txXfrm>
        <a:off x="2399594" y="2535"/>
        <a:ext cx="1690959" cy="1014575"/>
      </dsp:txXfrm>
    </dsp:sp>
    <dsp:sp modelId="{141EE8AA-013D-48F3-A33C-8721D44E67C9}">
      <dsp:nvSpPr>
        <dsp:cNvPr id="0" name=""/>
        <dsp:cNvSpPr/>
      </dsp:nvSpPr>
      <dsp:spPr>
        <a:xfrm>
          <a:off x="2008873" y="1867599"/>
          <a:ext cx="35832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8320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78310" y="1911372"/>
        <a:ext cx="19446" cy="3893"/>
      </dsp:txXfrm>
    </dsp:sp>
    <dsp:sp modelId="{A77A4FB6-24AF-4B80-8C02-B6997BF8BCFD}">
      <dsp:nvSpPr>
        <dsp:cNvPr id="0" name=""/>
        <dsp:cNvSpPr/>
      </dsp:nvSpPr>
      <dsp:spPr>
        <a:xfrm>
          <a:off x="319713" y="1406031"/>
          <a:ext cx="1690959" cy="10145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858" tIns="86975" rIns="82858" bIns="8697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b="0" i="0" kern="1200" baseline="0" dirty="0">
              <a:solidFill>
                <a:schemeClr val="tx1"/>
              </a:solidFill>
            </a:rPr>
            <a:t>&lt;</a:t>
          </a:r>
          <a:r>
            <a:rPr lang="hu-HU" sz="1200" b="0" i="0" kern="1200" baseline="0" dirty="0" err="1">
              <a:solidFill>
                <a:schemeClr val="tx1"/>
              </a:solidFill>
            </a:rPr>
            <a:t>button</a:t>
          </a:r>
          <a:r>
            <a:rPr lang="hu-HU" sz="1200" b="0" i="0" kern="1200" baseline="0" dirty="0">
              <a:solidFill>
                <a:schemeClr val="tx1"/>
              </a:solidFill>
            </a:rPr>
            <a:t> </a:t>
          </a:r>
          <a:r>
            <a:rPr lang="hu-HU" sz="1200" b="0" i="0" kern="1200" baseline="0" dirty="0" err="1">
              <a:solidFill>
                <a:schemeClr val="tx1"/>
              </a:solidFill>
            </a:rPr>
            <a:t>id</a:t>
          </a:r>
          <a:r>
            <a:rPr lang="hu-HU" sz="1200" b="0" i="0" kern="1200" baseline="0" dirty="0">
              <a:solidFill>
                <a:schemeClr val="tx1"/>
              </a:solidFill>
            </a:rPr>
            <a:t>="</a:t>
          </a:r>
          <a:r>
            <a:rPr lang="hu-HU" sz="1200" b="0" i="0" kern="1200" baseline="0" dirty="0" err="1">
              <a:solidFill>
                <a:schemeClr val="tx1"/>
              </a:solidFill>
            </a:rPr>
            <a:t>reaktorLeallitasGomb</a:t>
          </a:r>
          <a:r>
            <a:rPr lang="hu-HU" sz="1200" b="0" i="0" kern="1200" baseline="0" dirty="0">
              <a:solidFill>
                <a:schemeClr val="tx1"/>
              </a:solidFill>
            </a:rPr>
            <a:t>" </a:t>
          </a:r>
          <a:r>
            <a:rPr lang="hu-HU" sz="1200" b="0" i="0" kern="1200" baseline="0" dirty="0" err="1">
              <a:solidFill>
                <a:schemeClr val="tx1"/>
              </a:solidFill>
            </a:rPr>
            <a:t>disabled</a:t>
          </a:r>
          <a:r>
            <a:rPr lang="hu-HU" sz="1200" b="0" i="0" kern="1200" baseline="0" dirty="0">
              <a:solidFill>
                <a:schemeClr val="tx1"/>
              </a:solidFill>
            </a:rPr>
            <a:t>&gt;Reaktor leállítása&lt;/</a:t>
          </a:r>
          <a:r>
            <a:rPr lang="hu-HU" sz="1200" b="0" i="0" kern="1200" baseline="0" dirty="0" err="1">
              <a:solidFill>
                <a:schemeClr val="tx1"/>
              </a:solidFill>
            </a:rPr>
            <a:t>button</a:t>
          </a:r>
          <a:r>
            <a:rPr lang="hu-HU" sz="1200" b="0" i="0" kern="1200" baseline="0" dirty="0">
              <a:solidFill>
                <a:schemeClr val="tx1"/>
              </a:solidFill>
            </a:rPr>
            <a:t>&gt;</a:t>
          </a:r>
          <a:r>
            <a:rPr lang="hu-HU" sz="1200" kern="1200" dirty="0">
              <a:solidFill>
                <a:schemeClr val="tx1"/>
              </a:solidFill>
            </a:rPr>
            <a:t> </a:t>
          </a:r>
          <a:r>
            <a:rPr lang="hu-HU" sz="1200" b="0" i="0" kern="1200" baseline="0" dirty="0">
              <a:solidFill>
                <a:schemeClr val="tx1"/>
              </a:solidFill>
            </a:rPr>
            <a:t> </a:t>
          </a:r>
          <a:endParaRPr lang="en-US" sz="1200" kern="1200" dirty="0">
            <a:solidFill>
              <a:schemeClr val="tx1"/>
            </a:solidFill>
          </a:endParaRPr>
        </a:p>
      </dsp:txBody>
      <dsp:txXfrm>
        <a:off x="319713" y="1406031"/>
        <a:ext cx="1690959" cy="1014575"/>
      </dsp:txXfrm>
    </dsp:sp>
    <dsp:sp modelId="{01DC0CE0-A6CE-46BA-A776-FADF7AFBE630}">
      <dsp:nvSpPr>
        <dsp:cNvPr id="0" name=""/>
        <dsp:cNvSpPr/>
      </dsp:nvSpPr>
      <dsp:spPr>
        <a:xfrm>
          <a:off x="1165193" y="2418807"/>
          <a:ext cx="2079880" cy="358320"/>
        </a:xfrm>
        <a:custGeom>
          <a:avLst/>
          <a:gdLst/>
          <a:ahLst/>
          <a:cxnLst/>
          <a:rect l="0" t="0" r="0" b="0"/>
          <a:pathLst>
            <a:path>
              <a:moveTo>
                <a:pt x="2079880" y="0"/>
              </a:moveTo>
              <a:lnTo>
                <a:pt x="2079880" y="196260"/>
              </a:lnTo>
              <a:lnTo>
                <a:pt x="0" y="196260"/>
              </a:lnTo>
              <a:lnTo>
                <a:pt x="0" y="3583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52235" y="2596021"/>
        <a:ext cx="105796" cy="3893"/>
      </dsp:txXfrm>
    </dsp:sp>
    <dsp:sp modelId="{07D1D0E0-1EC8-4C87-853E-311E35B1A566}">
      <dsp:nvSpPr>
        <dsp:cNvPr id="0" name=""/>
        <dsp:cNvSpPr/>
      </dsp:nvSpPr>
      <dsp:spPr>
        <a:xfrm>
          <a:off x="2399594" y="1406031"/>
          <a:ext cx="1690959" cy="10145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858" tIns="86975" rIns="82858" bIns="8697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b="1" u="sng" kern="1200" baseline="0" dirty="0">
              <a:solidFill>
                <a:schemeClr val="tx1"/>
              </a:solidFill>
            </a:rPr>
            <a:t>A leállítás gomb kezdetben inaktív, majd aktiválódik, ha a reaktor elindul(nem állhat le bizonyos hőfok esetén).</a:t>
          </a:r>
          <a:endParaRPr lang="en-US" sz="1200" kern="1200" dirty="0">
            <a:solidFill>
              <a:schemeClr val="tx1"/>
            </a:solidFill>
          </a:endParaRPr>
        </a:p>
      </dsp:txBody>
      <dsp:txXfrm>
        <a:off x="2399594" y="1406031"/>
        <a:ext cx="1690959" cy="1014575"/>
      </dsp:txXfrm>
    </dsp:sp>
    <dsp:sp modelId="{55D83656-A138-4C48-8EFF-0C43197FFFD1}">
      <dsp:nvSpPr>
        <dsp:cNvPr id="0" name=""/>
        <dsp:cNvSpPr/>
      </dsp:nvSpPr>
      <dsp:spPr>
        <a:xfrm>
          <a:off x="2008873" y="3271096"/>
          <a:ext cx="35832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8320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78310" y="3314869"/>
        <a:ext cx="19446" cy="3893"/>
      </dsp:txXfrm>
    </dsp:sp>
    <dsp:sp modelId="{2EE4CB3A-03D2-4B08-83E9-22AE53DA7CA5}">
      <dsp:nvSpPr>
        <dsp:cNvPr id="0" name=""/>
        <dsp:cNvSpPr/>
      </dsp:nvSpPr>
      <dsp:spPr>
        <a:xfrm>
          <a:off x="319713" y="2809528"/>
          <a:ext cx="1690959" cy="10145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858" tIns="86975" rIns="82858" bIns="8697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b="0" i="1" kern="1200" baseline="0" dirty="0">
              <a:solidFill>
                <a:schemeClr val="tx1"/>
              </a:solidFill>
            </a:rPr>
            <a:t>&lt;</a:t>
          </a:r>
          <a:r>
            <a:rPr lang="hu-HU" sz="1200" b="0" i="1" kern="1200" baseline="0" dirty="0" err="1">
              <a:solidFill>
                <a:schemeClr val="tx1"/>
              </a:solidFill>
            </a:rPr>
            <a:t>button</a:t>
          </a:r>
          <a:r>
            <a:rPr lang="hu-HU" sz="1200" b="0" i="1" kern="1200" baseline="0" dirty="0">
              <a:solidFill>
                <a:schemeClr val="tx1"/>
              </a:solidFill>
            </a:rPr>
            <a:t> </a:t>
          </a:r>
          <a:r>
            <a:rPr lang="hu-HU" sz="1200" b="0" i="1" kern="1200" baseline="0" dirty="0" err="1">
              <a:solidFill>
                <a:schemeClr val="tx1"/>
              </a:solidFill>
            </a:rPr>
            <a:t>id</a:t>
          </a:r>
          <a:r>
            <a:rPr lang="hu-HU" sz="1200" b="0" i="1" kern="1200" baseline="0" dirty="0">
              <a:solidFill>
                <a:schemeClr val="tx1"/>
              </a:solidFill>
            </a:rPr>
            <a:t>="</a:t>
          </a:r>
          <a:r>
            <a:rPr lang="hu-HU" sz="1200" b="0" i="1" kern="1200" baseline="0" dirty="0" err="1">
              <a:solidFill>
                <a:schemeClr val="tx1"/>
              </a:solidFill>
            </a:rPr>
            <a:t>hutovizGomb</a:t>
          </a:r>
          <a:r>
            <a:rPr lang="hu-HU" sz="1200" b="0" i="1" kern="1200" baseline="0" dirty="0">
              <a:solidFill>
                <a:schemeClr val="tx1"/>
              </a:solidFill>
            </a:rPr>
            <a:t>" </a:t>
          </a:r>
          <a:r>
            <a:rPr lang="hu-HU" sz="1200" b="0" i="1" kern="1200" baseline="0" dirty="0" err="1">
              <a:solidFill>
                <a:schemeClr val="tx1"/>
              </a:solidFill>
            </a:rPr>
            <a:t>disabled</a:t>
          </a:r>
          <a:r>
            <a:rPr lang="hu-HU" sz="1200" b="0" i="1" kern="1200" baseline="0" dirty="0">
              <a:solidFill>
                <a:schemeClr val="tx1"/>
              </a:solidFill>
            </a:rPr>
            <a:t>&gt;Hűtővíz beengedése&lt;/</a:t>
          </a:r>
          <a:r>
            <a:rPr lang="hu-HU" sz="1200" b="0" i="1" kern="1200" baseline="0" dirty="0" err="1">
              <a:solidFill>
                <a:schemeClr val="tx1"/>
              </a:solidFill>
            </a:rPr>
            <a:t>button</a:t>
          </a:r>
          <a:r>
            <a:rPr lang="hu-HU" sz="1200" b="0" i="1" kern="1200" baseline="0" dirty="0"/>
            <a:t>&gt;</a:t>
          </a:r>
          <a:r>
            <a:rPr lang="hu-HU" sz="1200" i="1" kern="1200" dirty="0"/>
            <a:t> </a:t>
          </a:r>
          <a:endParaRPr lang="en-US" sz="1200" kern="1200" dirty="0"/>
        </a:p>
      </dsp:txBody>
      <dsp:txXfrm>
        <a:off x="319713" y="2809528"/>
        <a:ext cx="1690959" cy="1014575"/>
      </dsp:txXfrm>
    </dsp:sp>
    <dsp:sp modelId="{64CB5FB1-D191-4F32-A422-21A93664AF54}">
      <dsp:nvSpPr>
        <dsp:cNvPr id="0" name=""/>
        <dsp:cNvSpPr/>
      </dsp:nvSpPr>
      <dsp:spPr>
        <a:xfrm>
          <a:off x="2399594" y="2809528"/>
          <a:ext cx="1690959" cy="10145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858" tIns="86975" rIns="82858" bIns="8697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b="1" i="0" u="sng" kern="1200" baseline="0" dirty="0">
              <a:solidFill>
                <a:schemeClr val="tx1"/>
              </a:solidFill>
            </a:rPr>
            <a:t>A hűtővíz gomb csak akkor aktiválódik, ha a reaktor elér egy bizonyos hőmérsékletet.</a:t>
          </a:r>
          <a:endParaRPr lang="en-US" sz="1200" kern="1200" dirty="0">
            <a:solidFill>
              <a:schemeClr val="tx1"/>
            </a:solidFill>
          </a:endParaRPr>
        </a:p>
      </dsp:txBody>
      <dsp:txXfrm>
        <a:off x="2399594" y="2809528"/>
        <a:ext cx="1690959" cy="10145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ACA3A2-7B6F-485A-8885-05BA2965DF06}">
      <dsp:nvSpPr>
        <dsp:cNvPr id="0" name=""/>
        <dsp:cNvSpPr/>
      </dsp:nvSpPr>
      <dsp:spPr>
        <a:xfrm>
          <a:off x="1333" y="110983"/>
          <a:ext cx="4682211" cy="297320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1ECEB5-C664-44E1-9428-18E6B58D1EE1}">
      <dsp:nvSpPr>
        <dsp:cNvPr id="0" name=""/>
        <dsp:cNvSpPr/>
      </dsp:nvSpPr>
      <dsp:spPr>
        <a:xfrm>
          <a:off x="521579" y="605216"/>
          <a:ext cx="4682211" cy="29732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b="0" i="0" kern="1200" baseline="0"/>
            <a:t>A szimulátor funkcióinak vezérlése a AtomReaktor.js fájlban történik.</a:t>
          </a:r>
          <a:endParaRPr lang="en-US" sz="3000" kern="1200"/>
        </a:p>
      </dsp:txBody>
      <dsp:txXfrm>
        <a:off x="608661" y="692298"/>
        <a:ext cx="4508047" cy="2799040"/>
      </dsp:txXfrm>
    </dsp:sp>
    <dsp:sp modelId="{9034B33A-2C03-42F5-A572-D37EFD04D335}">
      <dsp:nvSpPr>
        <dsp:cNvPr id="0" name=""/>
        <dsp:cNvSpPr/>
      </dsp:nvSpPr>
      <dsp:spPr>
        <a:xfrm>
          <a:off x="5724037" y="110983"/>
          <a:ext cx="4682211" cy="297320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7BFC6-A53C-4606-8C19-0EB8A8CD9878}">
      <dsp:nvSpPr>
        <dsp:cNvPr id="0" name=""/>
        <dsp:cNvSpPr/>
      </dsp:nvSpPr>
      <dsp:spPr>
        <a:xfrm>
          <a:off x="6244283" y="605216"/>
          <a:ext cx="4682211" cy="29732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b="0" i="0" kern="1200" baseline="0"/>
            <a:t>A gombok eseménykezelése és a reaktor hőmérsékletének, valamint energiatermelésének dinamikus frissítése.</a:t>
          </a:r>
          <a:endParaRPr lang="en-US" sz="3000" kern="1200"/>
        </a:p>
      </dsp:txBody>
      <dsp:txXfrm>
        <a:off x="6331365" y="692298"/>
        <a:ext cx="4508047" cy="27990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358121-1988-473A-830D-5D136724687D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05311-85B5-4665-AB97-E3711267A73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95451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F05311-85B5-4665-AB97-E3711267A730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59373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12E166-273A-3FDC-54E1-86EFEC4F7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845EEB4-ABDB-55E8-E175-6C31A8AE00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EDCACD2-5C31-36FE-0833-55F2B2E55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70B475D-2A60-2C7A-B6C7-E2A00F35B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F79D70F-5412-9246-0E74-02CE490EE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63802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278C9C1-11AF-AD3D-4CB1-0500C0A15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B27FB662-BD5D-7A33-12C7-B60966649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0253433-7EAB-F699-9F84-4C7CB27E8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7CB4F00-443E-FF9D-81A9-FC5E65C88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86340D9-B019-4F9D-CCA8-932D36D07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4385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7EE27FB4-2F00-E996-1098-CCFD5C0E69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B6B904E-432D-AE48-726A-8FF215E954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932D886-EF3E-93D2-6AFC-8E0A6F22B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EEE34DC-CA42-A4DF-58AD-E562D411E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62583E6-737F-428B-BE69-1A5EAB2EE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48618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3948C4-CF62-FCED-5DF0-986BBF191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926BBA9-862F-7F7C-3555-9265FD2A6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6231A6D-2415-71D4-6A36-314F1421D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A370E04-6522-DF33-2492-06C639B9A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41C1448-C64A-0423-E0A4-FEBA84FB7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15185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F791DB-8BC3-28D0-AD3D-5CC39DC9D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4DFA133-EB33-EF4A-05A2-3A71EC2479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0F7007A-FC09-AF98-9EFE-07001D825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8C67816-CF0E-D0A0-4D69-0E95EDE4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2CC78A1-208E-9B71-AF75-1C3C8FFB5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75443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93D2554-142E-EB28-4335-05829BB7C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32381BE-BF73-2970-885E-DF7CD4BE74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8EF545E-C62A-D9F0-1E4A-C3E43313F8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C40EA9C-E5EA-63C5-06DC-87B3821F1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209E615-D477-2604-7961-7B37D1EF9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93054A5-E121-CAD4-C4EA-48A8F2ECD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8313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F45172A-BEAF-AC6F-D1FD-2F970C9B6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B34D83E-EF02-30BC-AA9A-FDFA40585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9E28EEC-CE17-4FB6-5CBC-74620B2FD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CDF0323-6DD4-C08D-95E5-249C7CDFDF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E40EFA91-5ED8-D449-D3C6-7286CB38BB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35D2C665-2C17-5D81-E029-92F78BC0B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D0FA3C3D-FE4A-6E7F-D37E-4602A7B0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299BE6CD-E55E-E030-889F-CB860C725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0677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FC66EDF-6233-53AA-C514-1FCE23E15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879CA7C-07D1-3067-F7DF-148C78E1C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DAB53F0-94C3-80C8-33E7-5242332CB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C999C54-F130-144B-0FE3-AB2E5AF9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2867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4363667-7354-0BC0-118A-45E45DC4F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923FD20E-57C4-00CB-7361-1AC9D1EC0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753906EA-AB0C-6600-244E-683AF569F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88999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B8DC0EA-8973-AC83-9322-5D72331A9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DB64359-2979-61F9-CE58-37C34D986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8460D3B-281D-BBF7-5570-0AE802F7C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5B23E07-7F15-F00A-A869-015807A67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26F96A3-790B-FB60-3DA6-ACC8940CF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808D21B-0AC2-4FA5-8E95-555EDD897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87223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BF900AB-0627-0227-5B06-705B6FEF8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EBAD590-C1E3-4586-DF17-6BFAB86709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7FB2CDE-85DF-1828-A568-E1C87C434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0335C30-96DD-B994-C137-8B121C6BB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C7FB913-47FE-5230-8F98-6ACB7E6BD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C4573A3-6A8D-37F4-D4B1-153293BD4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82990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17488BA6-338C-0891-409E-D8D16DF25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6BA7BE4-DC13-1AE4-0536-1611C63A48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8D67CEF-A825-9FE6-9442-E0369D5AAD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344B1F-47B4-47AE-9D5B-FA66B139DE34}" type="datetimeFigureOut">
              <a:rPr lang="hu-HU" smtClean="0"/>
              <a:t>2024. 09. 24.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6EE77DA-3820-57D4-353A-FF26E277FA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33FF5F4-D1C3-8424-E837-4DC4677E5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05A07-DAC8-4BFB-AF15-BC76931D67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8869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tomerőmű – Wikipédia">
            <a:extLst>
              <a:ext uri="{FF2B5EF4-FFF2-40B4-BE49-F238E27FC236}">
                <a16:creationId xmlns:a16="http://schemas.microsoft.com/office/drawing/2014/main" id="{D3A16496-1248-E9F2-F910-113BC3BBE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5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198FF4D9-DC0C-6E70-C125-9F39FA743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965200"/>
            <a:ext cx="10261600" cy="3564869"/>
          </a:xfrm>
        </p:spPr>
        <p:txBody>
          <a:bodyPr>
            <a:normAutofit/>
          </a:bodyPr>
          <a:lstStyle/>
          <a:p>
            <a:pPr algn="l"/>
            <a:r>
              <a:rPr lang="hu-HU" sz="11500" u="sng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Atomreaktor Szimulátor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5854D5D-C757-00D1-05DC-907BC0799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4572002"/>
            <a:ext cx="10261600" cy="1202995"/>
          </a:xfrm>
        </p:spPr>
        <p:txBody>
          <a:bodyPr>
            <a:normAutofit/>
          </a:bodyPr>
          <a:lstStyle/>
          <a:p>
            <a:pPr algn="l"/>
            <a:r>
              <a:rPr lang="hu-HU" sz="1300" b="1" u="sng" dirty="0"/>
              <a:t>Készítette: </a:t>
            </a:r>
          </a:p>
          <a:p>
            <a:pPr algn="l"/>
            <a:r>
              <a:rPr lang="hu-HU" sz="1300" b="1" i="1" dirty="0"/>
              <a:t>Dombai Zoltán </a:t>
            </a:r>
          </a:p>
          <a:p>
            <a:pPr algn="l"/>
            <a:r>
              <a:rPr lang="hu-HU" sz="1300" b="1" i="1" dirty="0"/>
              <a:t> Szőllősy István</a:t>
            </a:r>
          </a:p>
          <a:p>
            <a:pPr algn="l"/>
            <a:r>
              <a:rPr lang="hu-HU" sz="1300" b="1" i="1" dirty="0"/>
              <a:t>Tisza Balázs</a:t>
            </a:r>
          </a:p>
        </p:txBody>
      </p:sp>
    </p:spTree>
    <p:extLst>
      <p:ext uri="{BB962C8B-B14F-4D97-AF65-F5344CB8AC3E}">
        <p14:creationId xmlns:p14="http://schemas.microsoft.com/office/powerpoint/2010/main" val="27053794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A417F14-4F22-9362-946A-B26A541E3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224" y="179656"/>
            <a:ext cx="4391024" cy="1323439"/>
          </a:xfrm>
        </p:spPr>
        <p:txBody>
          <a:bodyPr anchor="t">
            <a:normAutofit/>
          </a:bodyPr>
          <a:lstStyle/>
          <a:p>
            <a:r>
              <a:rPr lang="hu-HU" sz="4000" b="1" dirty="0">
                <a:solidFill>
                  <a:schemeClr val="bg1"/>
                </a:solidFill>
              </a:rPr>
              <a:t>Összegzés</a:t>
            </a:r>
            <a:br>
              <a:rPr lang="hu-HU" sz="4000" b="1" dirty="0">
                <a:solidFill>
                  <a:schemeClr val="bg1"/>
                </a:solidFill>
              </a:rPr>
            </a:br>
            <a:endParaRPr lang="hu-HU" sz="4000" dirty="0">
              <a:solidFill>
                <a:schemeClr val="bg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0B4E05F-52BA-7DF2-6E5F-5CC03E91F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292" y="1121866"/>
            <a:ext cx="4952684" cy="454181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>
                    <a:alpha val="80000"/>
                  </a:schemeClr>
                </a:solidFill>
              </a:rPr>
              <a:t>Az „Atomreaktor Szimulátor” egy egyszerűsített modell, amely lehetőséget ad a reaktor folyamatainak szimulálására és vezérlésére.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>
                    <a:alpha val="80000"/>
                  </a:schemeClr>
                </a:solidFill>
              </a:rPr>
              <a:t>A felhasználói felület HTML és CSS segítségével készült, a háttérfolyamatok JavaScript-ben vannak implementálva.</a:t>
            </a:r>
          </a:p>
          <a:p>
            <a:endParaRPr lang="hu-HU" sz="1700" dirty="0">
              <a:solidFill>
                <a:schemeClr val="bg1">
                  <a:alpha val="80000"/>
                </a:schemeClr>
              </a:solidFill>
            </a:endParaRPr>
          </a:p>
        </p:txBody>
      </p:sp>
      <p:grpSp>
        <p:nvGrpSpPr>
          <p:cNvPr id="7177" name="Group 7176">
            <a:extLst>
              <a:ext uri="{FF2B5EF4-FFF2-40B4-BE49-F238E27FC236}">
                <a16:creationId xmlns:a16="http://schemas.microsoft.com/office/drawing/2014/main" id="{D44E3F87-3D58-4B03-86B2-15A5C5B9C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841376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7178" name="Group 7177">
              <a:extLst>
                <a:ext uri="{FF2B5EF4-FFF2-40B4-BE49-F238E27FC236}">
                  <a16:creationId xmlns:a16="http://schemas.microsoft.com/office/drawing/2014/main" id="{B4D09509-F6FC-47A6-B196-CCCFD8E83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7182" name="Freeform: Shape 7181">
                <a:extLst>
                  <a:ext uri="{FF2B5EF4-FFF2-40B4-BE49-F238E27FC236}">
                    <a16:creationId xmlns:a16="http://schemas.microsoft.com/office/drawing/2014/main" id="{BA5B9D66-192D-4F12-964D-2B23A1D27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183" name="Freeform: Shape 7182">
                <a:extLst>
                  <a:ext uri="{FF2B5EF4-FFF2-40B4-BE49-F238E27FC236}">
                    <a16:creationId xmlns:a16="http://schemas.microsoft.com/office/drawing/2014/main" id="{C9C14E68-C469-4A71-AF08-169DB545FC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7179" name="Group 7178">
              <a:extLst>
                <a:ext uri="{FF2B5EF4-FFF2-40B4-BE49-F238E27FC236}">
                  <a16:creationId xmlns:a16="http://schemas.microsoft.com/office/drawing/2014/main" id="{B2C18990-7F62-45E8-B68F-47E95E481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7180" name="Freeform: Shape 7179">
                <a:extLst>
                  <a:ext uri="{FF2B5EF4-FFF2-40B4-BE49-F238E27FC236}">
                    <a16:creationId xmlns:a16="http://schemas.microsoft.com/office/drawing/2014/main" id="{AC206BB2-3759-4DF0-9932-7445B6367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181" name="Freeform: Shape 7180">
                <a:extLst>
                  <a:ext uri="{FF2B5EF4-FFF2-40B4-BE49-F238E27FC236}">
                    <a16:creationId xmlns:a16="http://schemas.microsoft.com/office/drawing/2014/main" id="{381FA6FA-3CB6-4F57-8871-82DDE5BE8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7170" name="Picture 2" descr="Index - Tudomány - Miért világít az atomreaktor?">
            <a:extLst>
              <a:ext uri="{FF2B5EF4-FFF2-40B4-BE49-F238E27FC236}">
                <a16:creationId xmlns:a16="http://schemas.microsoft.com/office/drawing/2014/main" id="{7C56142B-63C8-C40C-EE80-60356A955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41932" y="1429777"/>
            <a:ext cx="4369112" cy="2905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0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ndex - Vélemény - 3,6 – nem jó, de tragikus">
            <a:extLst>
              <a:ext uri="{FF2B5EF4-FFF2-40B4-BE49-F238E27FC236}">
                <a16:creationId xmlns:a16="http://schemas.microsoft.com/office/drawing/2014/main" id="{BE7998BE-3814-B1B2-4BA1-7C4D6E5FC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0E94956-723E-71DD-8B93-B98CFED2B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965200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dirty="0" err="1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Köszönjük</a:t>
            </a:r>
            <a:r>
              <a:rPr lang="en-US" sz="11500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 a </a:t>
            </a:r>
            <a:r>
              <a:rPr lang="en-US" sz="11500" dirty="0" err="1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figyelmet</a:t>
            </a:r>
            <a:r>
              <a:rPr lang="en-US" sz="11500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!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1B7ACB5-DA32-E202-8457-E8ED71711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9608" y="5092537"/>
            <a:ext cx="10261600" cy="12029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200" dirty="0" err="1"/>
              <a:t>Kirobbanó</a:t>
            </a:r>
            <a:r>
              <a:rPr lang="en-US" sz="3200" dirty="0"/>
              <a:t> </a:t>
            </a:r>
            <a:r>
              <a:rPr lang="en-US" sz="3200" dirty="0" err="1"/>
              <a:t>élmény</a:t>
            </a:r>
            <a:r>
              <a:rPr lang="en-US" sz="3200" dirty="0"/>
              <a:t> volt</a:t>
            </a:r>
            <a:r>
              <a:rPr lang="hu-HU" sz="3200" dirty="0"/>
              <a:t>!</a:t>
            </a:r>
            <a:endParaRPr lang="en-US" sz="3200" dirty="0"/>
          </a:p>
        </p:txBody>
      </p:sp>
      <p:pic>
        <p:nvPicPr>
          <p:cNvPr id="5" name="Kép 4" descr="A képen füst, robbanás látható&#10;&#10;Automatikusan generált leírás">
            <a:extLst>
              <a:ext uri="{FF2B5EF4-FFF2-40B4-BE49-F238E27FC236}">
                <a16:creationId xmlns:a16="http://schemas.microsoft.com/office/drawing/2014/main" id="{112DB060-0DB6-33C7-1E49-E88D0D8E6A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94382" y="-2775974"/>
            <a:ext cx="14747738" cy="1157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446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3ADC544A-132B-A394-5E3C-13C3B2589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hu-HU" sz="3600">
                <a:solidFill>
                  <a:schemeClr val="tx2"/>
                </a:solidFill>
              </a:rPr>
              <a:t>Projekt áttekintés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7B1BA3E-9C8E-45D5-EEB9-7E15E4C50C0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72200" y="804672"/>
            <a:ext cx="5221224" cy="523036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sng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Cél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: A szimulátor egy atomreaktor egyszerűsített modelljének működtetése és a felhasználói interakció biztosítása a reaktor állapotának figyelésére és vezérlésére.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sng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Felhasználói felület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: HTML alapú felület, amely a hőmérsékletet, energiatermelést és a reaktor állapotát jeleníti meg. </a:t>
            </a:r>
          </a:p>
        </p:txBody>
      </p:sp>
    </p:spTree>
    <p:extLst>
      <p:ext uri="{BB962C8B-B14F-4D97-AF65-F5344CB8AC3E}">
        <p14:creationId xmlns:p14="http://schemas.microsoft.com/office/powerpoint/2010/main" val="277602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6727E5B-79EB-1213-E630-6B6C5F47C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FFFFFF"/>
                </a:solidFill>
              </a:rPr>
              <a:t>Reaktor státusz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30F3B42-0F46-8686-F945-7EB3F04AFC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47308" y="591344"/>
            <a:ext cx="6906491" cy="558561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Célja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A reaktor aktuális állapotának megjelenítése.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HTML kód: 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&lt;div </a:t>
            </a:r>
            <a:r>
              <a:rPr kumimoji="0" lang="hu-HU" altLang="hu-HU" b="0" i="0" u="none" strike="noStrike" cap="none" normalizeH="0" baseline="0" dirty="0" err="1">
                <a:ln>
                  <a:noFill/>
                </a:ln>
                <a:effectLst/>
                <a:latin typeface="Arial Unicode MS" panose="020B0604020202020204" pitchFamily="34" charset="-128"/>
              </a:rPr>
              <a:t>class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="</a:t>
            </a:r>
            <a:r>
              <a:rPr kumimoji="0" lang="hu-HU" altLang="hu-HU" b="0" i="0" u="none" strike="noStrike" cap="none" normalizeH="0" baseline="0" dirty="0" err="1">
                <a:ln>
                  <a:noFill/>
                </a:ln>
                <a:effectLst/>
                <a:latin typeface="Arial Unicode MS" panose="020B0604020202020204" pitchFamily="34" charset="-128"/>
              </a:rPr>
              <a:t>statusz-szekcio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"&gt;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effectLst/>
              </a:rPr>
              <a:t> – A státusz itt jelenik meg, alapállapotban „Leállítva” látható.</a:t>
            </a:r>
            <a:endParaRPr kumimoji="0" lang="hu-HU" altLang="hu-HU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Interakció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A státusz a JavaScript-kód alapján változik, amikor a felhasználó elindítja vagy leállítja a reaktort. </a:t>
            </a:r>
          </a:p>
        </p:txBody>
      </p:sp>
    </p:spTree>
    <p:extLst>
      <p:ext uri="{BB962C8B-B14F-4D97-AF65-F5344CB8AC3E}">
        <p14:creationId xmlns:p14="http://schemas.microsoft.com/office/powerpoint/2010/main" val="421958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1" name="Rectangle 410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405875D-947F-16CC-4F98-E7978C21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160" y="-52506"/>
            <a:ext cx="5251316" cy="1807305"/>
          </a:xfrm>
        </p:spPr>
        <p:txBody>
          <a:bodyPr>
            <a:normAutofit/>
          </a:bodyPr>
          <a:lstStyle/>
          <a:p>
            <a:r>
              <a:rPr lang="hu-HU" u="sng" dirty="0"/>
              <a:t>Szenzorok szekció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B9497F7-59F6-B984-9913-A26AFC9009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50548" y="1372243"/>
            <a:ext cx="5656945" cy="523382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400" b="1" i="0" u="sng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Hőmérséklet kijelzése</a:t>
            </a:r>
            <a:r>
              <a:rPr kumimoji="0" lang="hu-HU" altLang="hu-HU" sz="2400" b="0" i="0" u="sng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HTML kód: 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&lt;p&gt;Hőmérséklet: &lt;</a:t>
            </a:r>
            <a:r>
              <a:rPr kumimoji="0" lang="hu-HU" altLang="hu-HU" sz="2400" b="0" i="0" u="none" strike="noStrike" cap="none" normalizeH="0" baseline="0" dirty="0" err="1">
                <a:ln>
                  <a:noFill/>
                </a:ln>
                <a:effectLst/>
                <a:latin typeface="Arial Unicode MS" panose="020B0604020202020204" pitchFamily="34" charset="-128"/>
              </a:rPr>
              <a:t>span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 </a:t>
            </a:r>
            <a:r>
              <a:rPr kumimoji="0" lang="hu-HU" altLang="hu-HU" sz="2400" b="0" i="0" u="none" strike="noStrike" cap="none" normalizeH="0" baseline="0" dirty="0" err="1">
                <a:ln>
                  <a:noFill/>
                </a:ln>
                <a:effectLst/>
                <a:latin typeface="Arial Unicode MS" panose="020B0604020202020204" pitchFamily="34" charset="-128"/>
              </a:rPr>
              <a:t>id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="</a:t>
            </a:r>
            <a:r>
              <a:rPr kumimoji="0" lang="hu-HU" altLang="hu-HU" sz="2400" b="0" i="0" u="none" strike="noStrike" cap="none" normalizeH="0" baseline="0" dirty="0" err="1">
                <a:ln>
                  <a:noFill/>
                </a:ln>
                <a:effectLst/>
                <a:latin typeface="Arial Unicode MS" panose="020B0604020202020204" pitchFamily="34" charset="-128"/>
              </a:rPr>
              <a:t>homerseklet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"&gt;-&lt;/</a:t>
            </a:r>
            <a:r>
              <a:rPr kumimoji="0" lang="hu-HU" altLang="hu-HU" sz="2400" b="0" i="0" u="none" strike="noStrike" cap="none" normalizeH="0" baseline="0" dirty="0" err="1">
                <a:ln>
                  <a:noFill/>
                </a:ln>
                <a:effectLst/>
                <a:latin typeface="Arial Unicode MS" panose="020B0604020202020204" pitchFamily="34" charset="-128"/>
              </a:rPr>
              <a:t>span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&gt; °C&lt;/p&gt;</a:t>
            </a:r>
            <a:endParaRPr kumimoji="0" lang="hu-HU" altLang="hu-HU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</a:rPr>
              <a:t>A hőmérséklet valós időben változik, amikor a reaktor működik.</a:t>
            </a:r>
            <a:endParaRPr kumimoji="0" lang="hu-HU" altLang="hu-HU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400" b="1" i="0" u="sng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Generált energia</a:t>
            </a:r>
            <a:r>
              <a:rPr kumimoji="0" lang="hu-HU" altLang="hu-HU" sz="2400" b="0" i="0" u="sng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HTML kód: 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&lt;p&gt;Generált energia: &lt;</a:t>
            </a:r>
            <a:r>
              <a:rPr kumimoji="0" lang="hu-HU" altLang="hu-HU" sz="2400" b="0" i="0" u="none" strike="noStrike" cap="none" normalizeH="0" baseline="0" dirty="0" err="1">
                <a:ln>
                  <a:noFill/>
                </a:ln>
                <a:effectLst/>
                <a:latin typeface="Arial Unicode MS" panose="020B0604020202020204" pitchFamily="34" charset="-128"/>
              </a:rPr>
              <a:t>span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 </a:t>
            </a:r>
            <a:r>
              <a:rPr kumimoji="0" lang="hu-HU" altLang="hu-HU" sz="2400" b="0" i="0" u="none" strike="noStrike" cap="none" normalizeH="0" baseline="0" dirty="0" err="1">
                <a:ln>
                  <a:noFill/>
                </a:ln>
                <a:effectLst/>
                <a:latin typeface="Arial Unicode MS" panose="020B0604020202020204" pitchFamily="34" charset="-128"/>
              </a:rPr>
              <a:t>id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="energia"&gt;-&lt;/</a:t>
            </a:r>
            <a:r>
              <a:rPr kumimoji="0" lang="hu-HU" altLang="hu-HU" sz="2400" b="0" i="0" u="none" strike="noStrike" cap="none" normalizeH="0" baseline="0" dirty="0" err="1">
                <a:ln>
                  <a:noFill/>
                </a:ln>
                <a:effectLst/>
                <a:latin typeface="Arial Unicode MS" panose="020B0604020202020204" pitchFamily="34" charset="-128"/>
              </a:rPr>
              <a:t>span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&gt; GW&lt;/p&gt;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 Giga Wattban kapjuk meg a generált energiát</a:t>
            </a:r>
            <a:endParaRPr kumimoji="0" lang="hu-HU" altLang="hu-HU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400" b="1" i="0" u="sng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Progress</a:t>
            </a:r>
            <a:r>
              <a:rPr kumimoji="0" lang="hu-HU" altLang="hu-HU" sz="2400" b="1" i="0" u="sng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bar</a:t>
            </a:r>
            <a:r>
              <a:rPr kumimoji="0" lang="hu-HU" altLang="hu-HU" sz="2400" b="0" i="0" u="sng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</a:t>
            </a:r>
            <a:r>
              <a:rPr kumimoji="0" lang="hu-HU" altLang="hu-HU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 termelt energia mennyisége jelenik meg a szenzorok szekcióban.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hu-HU" altLang="hu-HU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4099" name="Picture 3" descr="atomreaktor - Raketa.hu">
            <a:extLst>
              <a:ext uri="{FF2B5EF4-FFF2-40B4-BE49-F238E27FC236}">
                <a16:creationId xmlns:a16="http://schemas.microsoft.com/office/drawing/2014/main" id="{1C186F2E-56A6-D077-247A-5D265DAE3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47" r="21046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879739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8" name="Rectangle 512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3" name="Picture 3" descr="Fotósorozat: Így néz ki belülről egy atomerőmű | 24.hu">
            <a:extLst>
              <a:ext uri="{FF2B5EF4-FFF2-40B4-BE49-F238E27FC236}">
                <a16:creationId xmlns:a16="http://schemas.microsoft.com/office/drawing/2014/main" id="{83CDD173-028B-7B19-2059-6D627FC0A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/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30" name="Rectangle 512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8375C33-F810-7774-9466-DEB3EC92F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2116" y="215835"/>
            <a:ext cx="3822189" cy="1899912"/>
          </a:xfrm>
        </p:spPr>
        <p:txBody>
          <a:bodyPr>
            <a:normAutofit/>
          </a:bodyPr>
          <a:lstStyle/>
          <a:p>
            <a:r>
              <a:rPr lang="hu-HU" altLang="hu-HU" sz="4000" b="1" dirty="0">
                <a:latin typeface="Arial" panose="020B0604020202020204" pitchFamily="34" charset="0"/>
              </a:rPr>
              <a:t>F</a:t>
            </a:r>
            <a:r>
              <a:rPr kumimoji="0" lang="hu-HU" altLang="hu-HU" sz="4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elhasználói interakciók</a:t>
            </a:r>
            <a:br>
              <a:rPr kumimoji="0" lang="hu-HU" altLang="hu-HU" sz="4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</a:br>
            <a:endParaRPr lang="hu-HU" sz="4000" dirty="0"/>
          </a:p>
        </p:txBody>
      </p:sp>
      <p:graphicFrame>
        <p:nvGraphicFramePr>
          <p:cNvPr id="5132" name="Rectangle 1">
            <a:extLst>
              <a:ext uri="{FF2B5EF4-FFF2-40B4-BE49-F238E27FC236}">
                <a16:creationId xmlns:a16="http://schemas.microsoft.com/office/drawing/2014/main" id="{FFF41283-535D-185B-8F5F-1EF1FC50A8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9805557"/>
              </p:ext>
            </p:extLst>
          </p:nvPr>
        </p:nvGraphicFramePr>
        <p:xfrm>
          <a:off x="7781732" y="2256919"/>
          <a:ext cx="4410268" cy="3826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5315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D30E837E-6169-8B59-FF44-7A4C4CAE2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hu-HU" sz="4000" b="1">
                <a:solidFill>
                  <a:srgbClr val="FFFFFF"/>
                </a:solidFill>
              </a:rPr>
              <a:t>JavaScript Kapcsolat</a:t>
            </a:r>
            <a:endParaRPr lang="hu-HU" sz="4000">
              <a:solidFill>
                <a:srgbClr val="FFFFFF"/>
              </a:solidFill>
            </a:endParaRP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24C186E8-79F9-9632-8F9A-86FA11ED57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3144262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40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0" name="Rectangle 9259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218" name="Picture 2" descr="How to build a consistent workflow for development and operations teams -  The GitHub Blog">
            <a:extLst>
              <a:ext uri="{FF2B5EF4-FFF2-40B4-BE49-F238E27FC236}">
                <a16:creationId xmlns:a16="http://schemas.microsoft.com/office/drawing/2014/main" id="{AAD07E38-9BE1-25BA-363C-C3F3A5859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9" r="-1" b="7270"/>
          <a:stretch/>
        </p:blipFill>
        <p:spPr bwMode="auto">
          <a:xfrm>
            <a:off x="4547937" y="0"/>
            <a:ext cx="7644062" cy="3681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9A9EAE54-81CD-7014-1817-30E1D4E5FA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1" b="38887"/>
          <a:stretch/>
        </p:blipFill>
        <p:spPr>
          <a:xfrm>
            <a:off x="4547937" y="3681401"/>
            <a:ext cx="7644063" cy="3176595"/>
          </a:xfrm>
          <a:prstGeom prst="rect">
            <a:avLst/>
          </a:prstGeom>
        </p:spPr>
      </p:pic>
      <p:sp>
        <p:nvSpPr>
          <p:cNvPr id="9262" name="Rectangle 9261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B19603F-8680-7FF4-B7FA-2B6B1CCF5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219"/>
            <a:ext cx="597648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b="1" u="sng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Github/</a:t>
            </a:r>
            <a:r>
              <a:rPr lang="en-US" sz="5000" b="1" u="sng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5000" b="1" u="sng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000" b="1" u="sng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tábla</a:t>
            </a:r>
            <a:r>
              <a:rPr lang="en-US" sz="5000" b="1" u="sng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cxnSp>
        <p:nvCxnSpPr>
          <p:cNvPr id="9264" name="Straight Connector 9263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50045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EDED06E-E099-267B-EE02-ECA5F7861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8000"/>
            <a:ext cx="6143626" cy="1400400"/>
          </a:xfrm>
        </p:spPr>
        <p:txBody>
          <a:bodyPr vert="horz" wrap="square" lIns="91440" tIns="45720" rIns="91440" bIns="45720" rtlCol="0" anchor="b">
            <a:normAutofit/>
          </a:bodyPr>
          <a:lstStyle/>
          <a:p>
            <a:r>
              <a:rPr lang="en-US" sz="5600" b="1" u="sng">
                <a:solidFill>
                  <a:schemeClr val="bg1"/>
                </a:solidFill>
              </a:rPr>
              <a:t>Github/Projet tábla</a:t>
            </a:r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DA08A810-DD4C-50B8-5086-B47A64EA0D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668" b="394"/>
          <a:stretch/>
        </p:blipFill>
        <p:spPr>
          <a:xfrm>
            <a:off x="20" y="-1"/>
            <a:ext cx="12191980" cy="3984912"/>
          </a:xfrm>
          <a:custGeom>
            <a:avLst/>
            <a:gdLst/>
            <a:ahLst/>
            <a:cxnLst/>
            <a:rect l="l" t="t" r="r" b="b"/>
            <a:pathLst>
              <a:path w="12192000" h="3984912">
                <a:moveTo>
                  <a:pt x="0" y="0"/>
                </a:moveTo>
                <a:lnTo>
                  <a:pt x="12192000" y="0"/>
                </a:lnTo>
                <a:lnTo>
                  <a:pt x="12192000" y="566059"/>
                </a:lnTo>
                <a:lnTo>
                  <a:pt x="12192000" y="794037"/>
                </a:lnTo>
                <a:lnTo>
                  <a:pt x="12192000" y="2336800"/>
                </a:lnTo>
                <a:lnTo>
                  <a:pt x="12192000" y="2631227"/>
                </a:lnTo>
                <a:lnTo>
                  <a:pt x="12192000" y="3908712"/>
                </a:lnTo>
                <a:lnTo>
                  <a:pt x="9439275" y="3984912"/>
                </a:lnTo>
                <a:lnTo>
                  <a:pt x="5572127" y="3737262"/>
                </a:lnTo>
                <a:lnTo>
                  <a:pt x="0" y="3908712"/>
                </a:lnTo>
                <a:lnTo>
                  <a:pt x="0" y="2631227"/>
                </a:lnTo>
                <a:lnTo>
                  <a:pt x="0" y="2336800"/>
                </a:lnTo>
                <a:lnTo>
                  <a:pt x="0" y="794037"/>
                </a:lnTo>
                <a:lnTo>
                  <a:pt x="0" y="566059"/>
                </a:lnTo>
                <a:close/>
              </a:path>
            </a:pathLst>
          </a:cu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AC0B7807-0C83-4963-821A-69B17272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B027EC7-3252-48A2-A7A4-1741F72E47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EBC51E4-7477-4290-BBD0-18AD942C3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67288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Kép 6">
            <a:extLst>
              <a:ext uri="{FF2B5EF4-FFF2-40B4-BE49-F238E27FC236}">
                <a16:creationId xmlns:a16="http://schemas.microsoft.com/office/drawing/2014/main" id="{00499EB8-AE68-7C19-EA45-1A0EEF57C6B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r="-1" b="14381"/>
          <a:stretch/>
        </p:blipFill>
        <p:spPr>
          <a:xfrm>
            <a:off x="-24087" y="2"/>
            <a:ext cx="12216086" cy="6857998"/>
          </a:xfrm>
          <a:prstGeom prst="rect">
            <a:avLst/>
          </a:prstGeom>
        </p:spPr>
      </p:pic>
      <p:pic>
        <p:nvPicPr>
          <p:cNvPr id="5" name="Tartalom helye 4" descr="A képen felhő, képernyőkép, szöveg, ég látható&#10;&#10;Automatikusan generált leírás">
            <a:extLst>
              <a:ext uri="{FF2B5EF4-FFF2-40B4-BE49-F238E27FC236}">
                <a16:creationId xmlns:a16="http://schemas.microsoft.com/office/drawing/2014/main" id="{2597A3F5-D3AE-9989-05BD-B54FC41BF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6121"/>
          <a:stretch/>
        </p:blipFill>
        <p:spPr>
          <a:xfrm>
            <a:off x="-24088" y="2"/>
            <a:ext cx="12192000" cy="6857998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9EFE8EC-7E0E-A4DD-DC78-2CB333773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858" y="88491"/>
            <a:ext cx="3173361" cy="15674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Program működése</a:t>
            </a:r>
          </a:p>
        </p:txBody>
      </p:sp>
    </p:spTree>
    <p:extLst>
      <p:ext uri="{BB962C8B-B14F-4D97-AF65-F5344CB8AC3E}">
        <p14:creationId xmlns:p14="http://schemas.microsoft.com/office/powerpoint/2010/main" val="23269004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348</Words>
  <Application>Microsoft Office PowerPoint</Application>
  <PresentationFormat>Szélesvásznú</PresentationFormat>
  <Paragraphs>39</Paragraphs>
  <Slides>11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Arial Unicode MS</vt:lpstr>
      <vt:lpstr>Office-téma</vt:lpstr>
      <vt:lpstr>Atomreaktor Szimulátor</vt:lpstr>
      <vt:lpstr>Projekt áttekintés</vt:lpstr>
      <vt:lpstr>Reaktor státusz</vt:lpstr>
      <vt:lpstr>Szenzorok szekció</vt:lpstr>
      <vt:lpstr>Felhasználói interakciók </vt:lpstr>
      <vt:lpstr>JavaScript Kapcsolat</vt:lpstr>
      <vt:lpstr>Github/Projekt tábla </vt:lpstr>
      <vt:lpstr>Github/Projet tábla</vt:lpstr>
      <vt:lpstr>Program működése</vt:lpstr>
      <vt:lpstr>Összegzés 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O365 felhasználó</dc:creator>
  <cp:lastModifiedBy>István Szőllősy</cp:lastModifiedBy>
  <cp:revision>18</cp:revision>
  <dcterms:created xsi:type="dcterms:W3CDTF">2024-09-23T19:26:32Z</dcterms:created>
  <dcterms:modified xsi:type="dcterms:W3CDTF">2024-09-24T05:58:33Z</dcterms:modified>
</cp:coreProperties>
</file>

<file path=docProps/thumbnail.jpeg>
</file>